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0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8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8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6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1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9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80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4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12</cp:revision>
  <dcterms:created xsi:type="dcterms:W3CDTF">2021-02-10T09:38:09Z</dcterms:created>
  <dcterms:modified xsi:type="dcterms:W3CDTF">2021-02-10T11:52:29Z</dcterms:modified>
</cp:coreProperties>
</file>