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0" r:id="rId5"/>
    <p:sldId id="261" r:id="rId6"/>
    <p:sldId id="262" r:id="rId7"/>
    <p:sldId id="258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F2E8-2685-4F0D-A3AC-81DF6538C9D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41DF-666C-47D1-AA13-FEED637B0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30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F2E8-2685-4F0D-A3AC-81DF6538C9D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41DF-666C-47D1-AA13-FEED637B0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68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F2E8-2685-4F0D-A3AC-81DF6538C9D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41DF-666C-47D1-AA13-FEED637B0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38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F2E8-2685-4F0D-A3AC-81DF6538C9D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41DF-666C-47D1-AA13-FEED637B0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76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F2E8-2685-4F0D-A3AC-81DF6538C9D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41DF-666C-47D1-AA13-FEED637B0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6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F2E8-2685-4F0D-A3AC-81DF6538C9D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41DF-666C-47D1-AA13-FEED637B0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74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F2E8-2685-4F0D-A3AC-81DF6538C9D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41DF-666C-47D1-AA13-FEED637B0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52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F2E8-2685-4F0D-A3AC-81DF6538C9D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41DF-666C-47D1-AA13-FEED637B0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7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F2E8-2685-4F0D-A3AC-81DF6538C9D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41DF-666C-47D1-AA13-FEED637B0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12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F2E8-2685-4F0D-A3AC-81DF6538C9D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41DF-666C-47D1-AA13-FEED637B0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21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F2E8-2685-4F0D-A3AC-81DF6538C9D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B41DF-666C-47D1-AA13-FEED637B0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9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6F2E8-2685-4F0D-A3AC-81DF6538C9D5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B41DF-666C-47D1-AA13-FEED637B0E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49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5528" cy="685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2264" y="2316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6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5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94172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5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8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20388" y="1825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9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4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7808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5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47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0</Words>
  <Application>Microsoft Office PowerPoint</Application>
  <PresentationFormat>On-screen Show (4:3)</PresentationFormat>
  <Paragraphs>0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Painter, Adam</dc:creator>
  <cp:lastModifiedBy>Painter, Adam</cp:lastModifiedBy>
  <cp:revision>13</cp:revision>
  <dcterms:created xsi:type="dcterms:W3CDTF">2021-02-10T09:38:09Z</dcterms:created>
  <dcterms:modified xsi:type="dcterms:W3CDTF">2021-02-10T12:00:32Z</dcterms:modified>
</cp:coreProperties>
</file>