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2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2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9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7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E0FC-8FA4-4B33-AEDE-E7D2DBCE61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C5090-657E-4C09-B4B6-F83752E8F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4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089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8594" y="418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5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2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8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4</cp:revision>
  <dcterms:created xsi:type="dcterms:W3CDTF">2021-02-04T11:13:18Z</dcterms:created>
  <dcterms:modified xsi:type="dcterms:W3CDTF">2021-02-04T13:04:49Z</dcterms:modified>
</cp:coreProperties>
</file>