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5" r:id="rId5"/>
    <p:sldId id="260" r:id="rId6"/>
    <p:sldId id="264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F3202-2F75-F940-A42B-4A8838526BBF}" v="9" dt="2021-02-07T15:30:35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nter, A" userId="7c1f2602-45d8-4104-b1ad-1ca330dfb041" providerId="ADAL" clId="{715F3202-2F75-F940-A42B-4A8838526BBF}"/>
    <pc:docChg chg="custSel addSld delSld modSld sldOrd modMainMaster">
      <pc:chgData name="Painter, A" userId="7c1f2602-45d8-4104-b1ad-1ca330dfb041" providerId="ADAL" clId="{715F3202-2F75-F940-A42B-4A8838526BBF}" dt="2021-02-07T15:30:43.056" v="44" actId="14100"/>
      <pc:docMkLst>
        <pc:docMk/>
      </pc:docMkLst>
      <pc:sldChg chg="addSp modSp mod ord">
        <pc:chgData name="Painter, A" userId="7c1f2602-45d8-4104-b1ad-1ca330dfb041" providerId="ADAL" clId="{715F3202-2F75-F940-A42B-4A8838526BBF}" dt="2021-02-07T15:23:47.738" v="5" actId="20578"/>
        <pc:sldMkLst>
          <pc:docMk/>
          <pc:sldMk cId="4184667605" sldId="256"/>
        </pc:sldMkLst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k cId="4184667605" sldId="256"/>
            <ac:spMk id="2" creationId="{7C6B0EB2-D0CB-034A-A2F4-DD543924829B}"/>
          </ac:spMkLst>
        </pc:spChg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k cId="4184667605" sldId="256"/>
            <ac:spMk id="3" creationId="{6F4BF2A1-0BC5-404C-A0F6-4C4890D7E3E9}"/>
          </ac:spMkLst>
        </pc:spChg>
        <pc:picChg chg="add mod">
          <ac:chgData name="Painter, A" userId="7c1f2602-45d8-4104-b1ad-1ca330dfb041" providerId="ADAL" clId="{715F3202-2F75-F940-A42B-4A8838526BBF}" dt="2021-02-07T15:23:45.284" v="4"/>
          <ac:picMkLst>
            <pc:docMk/>
            <pc:sldMk cId="4184667605" sldId="256"/>
            <ac:picMk id="5" creationId="{DC54519D-BABD-064F-AB6B-52C06B57B60B}"/>
          </ac:picMkLst>
        </pc:picChg>
      </pc:sldChg>
      <pc:sldChg chg="addSp delSp modSp new del mod">
        <pc:chgData name="Painter, A" userId="7c1f2602-45d8-4104-b1ad-1ca330dfb041" providerId="ADAL" clId="{715F3202-2F75-F940-A42B-4A8838526BBF}" dt="2021-02-07T15:24:43.533" v="13" actId="2696"/>
        <pc:sldMkLst>
          <pc:docMk/>
          <pc:sldMk cId="1513722336" sldId="257"/>
        </pc:sldMkLst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k cId="1513722336" sldId="257"/>
            <ac:spMk id="2" creationId="{B32C65E6-403E-1045-8747-568398E68C1C}"/>
          </ac:spMkLst>
        </pc:spChg>
        <pc:spChg chg="del mod">
          <ac:chgData name="Painter, A" userId="7c1f2602-45d8-4104-b1ad-1ca330dfb041" providerId="ADAL" clId="{715F3202-2F75-F940-A42B-4A8838526BBF}" dt="2021-02-07T15:23:54.999" v="6"/>
          <ac:spMkLst>
            <pc:docMk/>
            <pc:sldMk cId="1513722336" sldId="257"/>
            <ac:spMk id="3" creationId="{8E941881-D72D-FB47-A4E8-708C2ACB13DA}"/>
          </ac:spMkLst>
        </pc:spChg>
        <pc:picChg chg="add mod">
          <ac:chgData name="Painter, A" userId="7c1f2602-45d8-4104-b1ad-1ca330dfb041" providerId="ADAL" clId="{715F3202-2F75-F940-A42B-4A8838526BBF}" dt="2021-02-07T15:24:24.006" v="12" actId="1076"/>
          <ac:picMkLst>
            <pc:docMk/>
            <pc:sldMk cId="1513722336" sldId="257"/>
            <ac:picMk id="5" creationId="{B8D324DF-AECD-1B40-BC9F-4ACC0DEA590E}"/>
          </ac:picMkLst>
        </pc:picChg>
      </pc:sldChg>
      <pc:sldChg chg="addSp delSp modSp new mod delAnim modAnim">
        <pc:chgData name="Painter, A" userId="7c1f2602-45d8-4104-b1ad-1ca330dfb041" providerId="ADAL" clId="{715F3202-2F75-F940-A42B-4A8838526BBF}" dt="2021-02-07T15:26:52.529" v="23" actId="478"/>
        <pc:sldMkLst>
          <pc:docMk/>
          <pc:sldMk cId="2006372730" sldId="257"/>
        </pc:sldMkLst>
        <pc:spChg chg="del">
          <ac:chgData name="Painter, A" userId="7c1f2602-45d8-4104-b1ad-1ca330dfb041" providerId="ADAL" clId="{715F3202-2F75-F940-A42B-4A8838526BBF}" dt="2021-02-07T15:24:52.428" v="15"/>
          <ac:spMkLst>
            <pc:docMk/>
            <pc:sldMk cId="2006372730" sldId="257"/>
            <ac:spMk id="3" creationId="{C96E4650-8C75-784E-A9BF-8213CE4F5D37}"/>
          </ac:spMkLst>
        </pc:spChg>
        <pc:picChg chg="add mod">
          <ac:chgData name="Painter, A" userId="7c1f2602-45d8-4104-b1ad-1ca330dfb041" providerId="ADAL" clId="{715F3202-2F75-F940-A42B-4A8838526BBF}" dt="2021-02-07T15:25:01.294" v="20" actId="14100"/>
          <ac:picMkLst>
            <pc:docMk/>
            <pc:sldMk cId="2006372730" sldId="257"/>
            <ac:picMk id="5" creationId="{F9C627FF-3222-9B42-A53D-5676745355B7}"/>
          </ac:picMkLst>
        </pc:picChg>
        <pc:picChg chg="add del mod">
          <ac:chgData name="Painter, A" userId="7c1f2602-45d8-4104-b1ad-1ca330dfb041" providerId="ADAL" clId="{715F3202-2F75-F940-A42B-4A8838526BBF}" dt="2021-02-07T15:26:52.529" v="23" actId="478"/>
          <ac:picMkLst>
            <pc:docMk/>
            <pc:sldMk cId="2006372730" sldId="257"/>
            <ac:picMk id="6" creationId="{787111D8-CDE5-A647-B9DF-1162D10E0348}"/>
          </ac:picMkLst>
        </pc:picChg>
      </pc:sldChg>
      <pc:sldChg chg="addSp delSp modSp new mod">
        <pc:chgData name="Painter, A" userId="7c1f2602-45d8-4104-b1ad-1ca330dfb041" providerId="ADAL" clId="{715F3202-2F75-F940-A42B-4A8838526BBF}" dt="2021-02-07T15:29:46.505" v="38" actId="14100"/>
        <pc:sldMkLst>
          <pc:docMk/>
          <pc:sldMk cId="2465977061" sldId="258"/>
        </pc:sldMkLst>
        <pc:spChg chg="del">
          <ac:chgData name="Painter, A" userId="7c1f2602-45d8-4104-b1ad-1ca330dfb041" providerId="ADAL" clId="{715F3202-2F75-F940-A42B-4A8838526BBF}" dt="2021-02-07T15:28:34.550" v="26"/>
          <ac:spMkLst>
            <pc:docMk/>
            <pc:sldMk cId="2465977061" sldId="258"/>
            <ac:spMk id="3" creationId="{F1E78755-3746-BB43-92E9-78E53A0878E7}"/>
          </ac:spMkLst>
        </pc:spChg>
        <pc:spChg chg="add del mod">
          <ac:chgData name="Painter, A" userId="7c1f2602-45d8-4104-b1ad-1ca330dfb041" providerId="ADAL" clId="{715F3202-2F75-F940-A42B-4A8838526BBF}" dt="2021-02-07T15:29:38.991" v="33"/>
          <ac:spMkLst>
            <pc:docMk/>
            <pc:sldMk cId="2465977061" sldId="258"/>
            <ac:spMk id="7" creationId="{52EFE2A0-8707-AD4F-9083-616C99369050}"/>
          </ac:spMkLst>
        </pc:spChg>
        <pc:picChg chg="add del mod">
          <ac:chgData name="Painter, A" userId="7c1f2602-45d8-4104-b1ad-1ca330dfb041" providerId="ADAL" clId="{715F3202-2F75-F940-A42B-4A8838526BBF}" dt="2021-02-07T15:28:51.065" v="32" actId="478"/>
          <ac:picMkLst>
            <pc:docMk/>
            <pc:sldMk cId="2465977061" sldId="258"/>
            <ac:picMk id="5" creationId="{3D0DD92B-0EE2-8B4A-9E7F-7E56B83DF447}"/>
          </ac:picMkLst>
        </pc:picChg>
        <pc:picChg chg="add mod">
          <ac:chgData name="Painter, A" userId="7c1f2602-45d8-4104-b1ad-1ca330dfb041" providerId="ADAL" clId="{715F3202-2F75-F940-A42B-4A8838526BBF}" dt="2021-02-07T15:29:46.505" v="38" actId="14100"/>
          <ac:picMkLst>
            <pc:docMk/>
            <pc:sldMk cId="2465977061" sldId="258"/>
            <ac:picMk id="9" creationId="{F4A25349-2066-964B-AD37-AF563B603E18}"/>
          </ac:picMkLst>
        </pc:picChg>
      </pc:sldChg>
      <pc:sldChg chg="addSp delSp modSp new mod">
        <pc:chgData name="Painter, A" userId="7c1f2602-45d8-4104-b1ad-1ca330dfb041" providerId="ADAL" clId="{715F3202-2F75-F940-A42B-4A8838526BBF}" dt="2021-02-07T15:30:43.056" v="44" actId="14100"/>
        <pc:sldMkLst>
          <pc:docMk/>
          <pc:sldMk cId="415502568" sldId="259"/>
        </pc:sldMkLst>
        <pc:spChg chg="del">
          <ac:chgData name="Painter, A" userId="7c1f2602-45d8-4104-b1ad-1ca330dfb041" providerId="ADAL" clId="{715F3202-2F75-F940-A42B-4A8838526BBF}" dt="2021-02-07T15:30:35.547" v="39"/>
          <ac:spMkLst>
            <pc:docMk/>
            <pc:sldMk cId="415502568" sldId="259"/>
            <ac:spMk id="3" creationId="{EC786B54-0B5A-774B-9D46-EC6116082ABA}"/>
          </ac:spMkLst>
        </pc:spChg>
        <pc:picChg chg="add mod">
          <ac:chgData name="Painter, A" userId="7c1f2602-45d8-4104-b1ad-1ca330dfb041" providerId="ADAL" clId="{715F3202-2F75-F940-A42B-4A8838526BBF}" dt="2021-02-07T15:30:43.056" v="44" actId="14100"/>
          <ac:picMkLst>
            <pc:docMk/>
            <pc:sldMk cId="415502568" sldId="259"/>
            <ac:picMk id="5" creationId="{B9489AEA-EB59-EC4A-B47E-49C5F7197EB2}"/>
          </ac:picMkLst>
        </pc:picChg>
      </pc:sldChg>
      <pc:sldMasterChg chg="modSp modSldLayout">
        <pc:chgData name="Painter, A" userId="7c1f2602-45d8-4104-b1ad-1ca330dfb041" providerId="ADAL" clId="{715F3202-2F75-F940-A42B-4A8838526BBF}" dt="2021-02-07T15:23:45.284" v="4"/>
        <pc:sldMasterMkLst>
          <pc:docMk/>
          <pc:sldMasterMk cId="1270532958" sldId="2147483648"/>
        </pc:sldMasterMkLst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asterMk cId="1270532958" sldId="2147483648"/>
            <ac:spMk id="2" creationId="{FD3CCF0B-DBAA-CA44-BD73-A44CDF97F24A}"/>
          </ac:spMkLst>
        </pc:spChg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asterMk cId="1270532958" sldId="2147483648"/>
            <ac:spMk id="3" creationId="{E5C173A3-BCEC-9949-AEAA-441E4868970B}"/>
          </ac:spMkLst>
        </pc:spChg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asterMk cId="1270532958" sldId="2147483648"/>
            <ac:spMk id="4" creationId="{442D5FED-6E49-1747-8BC9-01AF1F1D8D6B}"/>
          </ac:spMkLst>
        </pc:spChg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asterMk cId="1270532958" sldId="2147483648"/>
            <ac:spMk id="5" creationId="{BD0FA8B1-0613-974D-AE69-9AE6313ACBE2}"/>
          </ac:spMkLst>
        </pc:spChg>
        <pc:spChg chg="mod">
          <ac:chgData name="Painter, A" userId="7c1f2602-45d8-4104-b1ad-1ca330dfb041" providerId="ADAL" clId="{715F3202-2F75-F940-A42B-4A8838526BBF}" dt="2021-02-07T15:23:45.284" v="4"/>
          <ac:spMkLst>
            <pc:docMk/>
            <pc:sldMasterMk cId="1270532958" sldId="2147483648"/>
            <ac:spMk id="6" creationId="{C8B28643-C5A1-7540-B2EA-F5D25D8E5450}"/>
          </ac:spMkLst>
        </pc:spChg>
        <pc:sldLayoutChg chg="modSp">
          <pc:chgData name="Painter, A" userId="7c1f2602-45d8-4104-b1ad-1ca330dfb041" providerId="ADAL" clId="{715F3202-2F75-F940-A42B-4A8838526BBF}" dt="2021-02-07T15:23:45.284" v="4"/>
          <pc:sldLayoutMkLst>
            <pc:docMk/>
            <pc:sldMasterMk cId="1270532958" sldId="2147483648"/>
            <pc:sldLayoutMk cId="1659788469" sldId="2147483649"/>
          </pc:sldLayoutMkLst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659788469" sldId="2147483649"/>
              <ac:spMk id="2" creationId="{C9DBF847-FFDC-E24E-9F5F-289EF82877F0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659788469" sldId="2147483649"/>
              <ac:spMk id="3" creationId="{3EDBF5E8-2538-F64D-8FAF-9C799608C13E}"/>
            </ac:spMkLst>
          </pc:spChg>
        </pc:sldLayoutChg>
        <pc:sldLayoutChg chg="modSp">
          <pc:chgData name="Painter, A" userId="7c1f2602-45d8-4104-b1ad-1ca330dfb041" providerId="ADAL" clId="{715F3202-2F75-F940-A42B-4A8838526BBF}" dt="2021-02-07T15:23:45.284" v="4"/>
          <pc:sldLayoutMkLst>
            <pc:docMk/>
            <pc:sldMasterMk cId="1270532958" sldId="2147483648"/>
            <pc:sldLayoutMk cId="84141083" sldId="2147483651"/>
          </pc:sldLayoutMkLst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84141083" sldId="2147483651"/>
              <ac:spMk id="2" creationId="{92D2A3E5-A44B-D147-B305-C82FF6C94A51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84141083" sldId="2147483651"/>
              <ac:spMk id="3" creationId="{9AD17836-FE28-4049-AD3C-3F4FA6B13165}"/>
            </ac:spMkLst>
          </pc:spChg>
        </pc:sldLayoutChg>
        <pc:sldLayoutChg chg="modSp">
          <pc:chgData name="Painter, A" userId="7c1f2602-45d8-4104-b1ad-1ca330dfb041" providerId="ADAL" clId="{715F3202-2F75-F940-A42B-4A8838526BBF}" dt="2021-02-07T15:23:45.284" v="4"/>
          <pc:sldLayoutMkLst>
            <pc:docMk/>
            <pc:sldMasterMk cId="1270532958" sldId="2147483648"/>
            <pc:sldLayoutMk cId="2179335043" sldId="2147483652"/>
          </pc:sldLayoutMkLst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2179335043" sldId="2147483652"/>
              <ac:spMk id="3" creationId="{C778771E-4EBE-4B43-8903-E805293F281A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2179335043" sldId="2147483652"/>
              <ac:spMk id="4" creationId="{872C783A-8557-1943-957A-7667AD89BD97}"/>
            </ac:spMkLst>
          </pc:spChg>
        </pc:sldLayoutChg>
        <pc:sldLayoutChg chg="modSp">
          <pc:chgData name="Painter, A" userId="7c1f2602-45d8-4104-b1ad-1ca330dfb041" providerId="ADAL" clId="{715F3202-2F75-F940-A42B-4A8838526BBF}" dt="2021-02-07T15:23:45.284" v="4"/>
          <pc:sldLayoutMkLst>
            <pc:docMk/>
            <pc:sldMasterMk cId="1270532958" sldId="2147483648"/>
            <pc:sldLayoutMk cId="3362175613" sldId="2147483653"/>
          </pc:sldLayoutMkLst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3362175613" sldId="2147483653"/>
              <ac:spMk id="2" creationId="{E10FD2A6-6460-1145-B59D-8DD1EABE7EC0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3362175613" sldId="2147483653"/>
              <ac:spMk id="3" creationId="{64ACAC71-4AF1-AE41-B5BA-7134CE0279F9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3362175613" sldId="2147483653"/>
              <ac:spMk id="4" creationId="{55B5F731-BB20-184B-B975-4E613B2BFB58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3362175613" sldId="2147483653"/>
              <ac:spMk id="5" creationId="{838D54A0-2C19-FC47-86EC-1E200F5912F3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3362175613" sldId="2147483653"/>
              <ac:spMk id="6" creationId="{1D6BDAE3-C034-4446-8A00-88266C829C69}"/>
            </ac:spMkLst>
          </pc:spChg>
        </pc:sldLayoutChg>
        <pc:sldLayoutChg chg="modSp">
          <pc:chgData name="Painter, A" userId="7c1f2602-45d8-4104-b1ad-1ca330dfb041" providerId="ADAL" clId="{715F3202-2F75-F940-A42B-4A8838526BBF}" dt="2021-02-07T15:23:45.284" v="4"/>
          <pc:sldLayoutMkLst>
            <pc:docMk/>
            <pc:sldMasterMk cId="1270532958" sldId="2147483648"/>
            <pc:sldLayoutMk cId="1832092941" sldId="2147483656"/>
          </pc:sldLayoutMkLst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832092941" sldId="2147483656"/>
              <ac:spMk id="2" creationId="{AFC38C6C-0EB4-484B-AFBC-2AB79578A5B6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832092941" sldId="2147483656"/>
              <ac:spMk id="3" creationId="{0A7D03C1-06F4-B942-9240-7299F03B7529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832092941" sldId="2147483656"/>
              <ac:spMk id="4" creationId="{3058A92C-2715-1540-A285-8EFF06A2254B}"/>
            </ac:spMkLst>
          </pc:spChg>
        </pc:sldLayoutChg>
        <pc:sldLayoutChg chg="modSp">
          <pc:chgData name="Painter, A" userId="7c1f2602-45d8-4104-b1ad-1ca330dfb041" providerId="ADAL" clId="{715F3202-2F75-F940-A42B-4A8838526BBF}" dt="2021-02-07T15:23:45.284" v="4"/>
          <pc:sldLayoutMkLst>
            <pc:docMk/>
            <pc:sldMasterMk cId="1270532958" sldId="2147483648"/>
            <pc:sldLayoutMk cId="1949923344" sldId="2147483657"/>
          </pc:sldLayoutMkLst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949923344" sldId="2147483657"/>
              <ac:spMk id="2" creationId="{7C3CA3B8-766B-4D48-8A94-5C8AF19FF762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949923344" sldId="2147483657"/>
              <ac:spMk id="3" creationId="{A7F6F343-B545-8C4E-896F-42C76AC1E598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1949923344" sldId="2147483657"/>
              <ac:spMk id="4" creationId="{C173BB5C-E857-924F-B973-3F8E762DE452}"/>
            </ac:spMkLst>
          </pc:spChg>
        </pc:sldLayoutChg>
        <pc:sldLayoutChg chg="modSp">
          <pc:chgData name="Painter, A" userId="7c1f2602-45d8-4104-b1ad-1ca330dfb041" providerId="ADAL" clId="{715F3202-2F75-F940-A42B-4A8838526BBF}" dt="2021-02-07T15:23:45.284" v="4"/>
          <pc:sldLayoutMkLst>
            <pc:docMk/>
            <pc:sldMasterMk cId="1270532958" sldId="2147483648"/>
            <pc:sldLayoutMk cId="39010288" sldId="2147483659"/>
          </pc:sldLayoutMkLst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39010288" sldId="2147483659"/>
              <ac:spMk id="2" creationId="{D2B95689-1746-3046-8F2F-9C82ED1C2B99}"/>
            </ac:spMkLst>
          </pc:spChg>
          <pc:spChg chg="mod">
            <ac:chgData name="Painter, A" userId="7c1f2602-45d8-4104-b1ad-1ca330dfb041" providerId="ADAL" clId="{715F3202-2F75-F940-A42B-4A8838526BBF}" dt="2021-02-07T15:23:45.284" v="4"/>
            <ac:spMkLst>
              <pc:docMk/>
              <pc:sldMasterMk cId="1270532958" sldId="2147483648"/>
              <pc:sldLayoutMk cId="39010288" sldId="2147483659"/>
              <ac:spMk id="3" creationId="{A8038C28-964D-C243-B42A-51558C4B976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0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2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710C-6624-7D46-AAFC-9A632F5ABF6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DCD2-9FCE-CB44-9E6B-4A6EC20A4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83A6-EA8A-8C41-9509-3BE978C6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9C627FF-3222-9B42-A53D-567674535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9142794" cy="685800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550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7685-4592-F74D-87FE-1A3F82A1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>
            <a:off x="3262741" y="6059978"/>
            <a:ext cx="145476" cy="3408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875" y="2055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5183-53F1-9847-88CC-7C2A8B26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9489AEA-EB59-EC4A-B47E-49C5F7197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71281" cy="68580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55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7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98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4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8156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2353" y="230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87961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6606" y="5005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Office PowerPoint</Application>
  <PresentationFormat>On-screen Show (4:3)</PresentationFormat>
  <Paragraphs>0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</dc:creator>
  <cp:lastModifiedBy>Painter, Adam</cp:lastModifiedBy>
  <cp:revision>12</cp:revision>
  <dcterms:created xsi:type="dcterms:W3CDTF">2021-02-06T11:51:01Z</dcterms:created>
  <dcterms:modified xsi:type="dcterms:W3CDTF">2021-02-08T11:31:56Z</dcterms:modified>
</cp:coreProperties>
</file>