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0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6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6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7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3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0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626E-B85A-432D-915B-84F8A40F4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765C-BB95-40F9-B522-8718A10C2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5750" y="220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1474" y="365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9669" y="534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Parry, S</dc:creator>
  <cp:lastModifiedBy>Parry, S</cp:lastModifiedBy>
  <cp:revision>3</cp:revision>
  <dcterms:created xsi:type="dcterms:W3CDTF">2021-02-03T11:50:14Z</dcterms:created>
  <dcterms:modified xsi:type="dcterms:W3CDTF">2021-02-03T11:58:08Z</dcterms:modified>
</cp:coreProperties>
</file>