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embeddedFontLst>
    <p:embeddedFont>
      <p:font typeface="BPreplay" panose="02000503000000020004" charset="0"/>
      <p:regular r:id="rId51"/>
      <p:bold r:id="rId52"/>
      <p:italic r:id="rId53"/>
      <p:boldItalic r:id="rId54"/>
    </p:embeddedFont>
    <p:embeddedFont>
      <p:font typeface="Sassoon Infant Md" panose="02000603050000020003" charset="0"/>
      <p:regular r:id="rId55"/>
    </p:embeddedFont>
    <p:embeddedFont>
      <p:font typeface="Sassoon Infant Rg" panose="02000503030000020003" charset="0"/>
      <p:regular r:id="rId56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4F1"/>
    <a:srgbClr val="80C1EB"/>
    <a:srgbClr val="ACDDFC"/>
    <a:srgbClr val="21A6F9"/>
    <a:srgbClr val="1C1C1C"/>
    <a:srgbClr val="2898A8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 smtClean="0">
                <a:latin typeface="BPreplay" panose="02000503000000020004" pitchFamily="50" charset="0"/>
              </a:rPr>
              <a:t>Photoshop</a:t>
            </a:r>
            <a:r>
              <a:rPr lang="en-GB" sz="2400" dirty="0" smtClean="0">
                <a:latin typeface="BPreplay" panose="02000503000000020004" pitchFamily="50" charset="0"/>
              </a:rPr>
              <a:t> using the </a:t>
            </a:r>
            <a:r>
              <a:rPr lang="en-GB" sz="2400" b="1" dirty="0" smtClean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 smtClean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 smtClean="0">
                <a:latin typeface="BPreplay" panose="02000503000000020004" pitchFamily="50" charset="0"/>
              </a:rPr>
              <a:t>Master Slides</a:t>
            </a:r>
            <a:r>
              <a:rPr lang="en-GB" sz="2400" dirty="0" smtClean="0">
                <a:latin typeface="BPreplay" panose="02000503000000020004" pitchFamily="50" charset="0"/>
              </a:rPr>
              <a:t>.</a:t>
            </a:r>
            <a:endParaRPr lang="en-GB" sz="2400" dirty="0"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42937" y="422254"/>
            <a:ext cx="7858126" cy="6435746"/>
          </a:xfrm>
          <a:custGeom>
            <a:avLst/>
            <a:gdLst>
              <a:gd name="connsiteX0" fmla="*/ 3929063 w 7858126"/>
              <a:gd name="connsiteY0" fmla="*/ 0 h 6435746"/>
              <a:gd name="connsiteX1" fmla="*/ 7858126 w 7858126"/>
              <a:gd name="connsiteY1" fmla="*/ 3929063 h 6435746"/>
              <a:gd name="connsiteX2" fmla="*/ 6960919 w 7858126"/>
              <a:gd name="connsiteY2" fmla="*/ 6428312 h 6435746"/>
              <a:gd name="connsiteX3" fmla="*/ 6954163 w 7858126"/>
              <a:gd name="connsiteY3" fmla="*/ 6435746 h 6435746"/>
              <a:gd name="connsiteX4" fmla="*/ 903963 w 7858126"/>
              <a:gd name="connsiteY4" fmla="*/ 6435746 h 6435746"/>
              <a:gd name="connsiteX5" fmla="*/ 897207 w 7858126"/>
              <a:gd name="connsiteY5" fmla="*/ 6428312 h 6435746"/>
              <a:gd name="connsiteX6" fmla="*/ 0 w 7858126"/>
              <a:gd name="connsiteY6" fmla="*/ 3929063 h 6435746"/>
              <a:gd name="connsiteX7" fmla="*/ 3929063 w 7858126"/>
              <a:gd name="connsiteY7" fmla="*/ 0 h 643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126" h="6435746">
                <a:moveTo>
                  <a:pt x="3929063" y="0"/>
                </a:moveTo>
                <a:cubicBezTo>
                  <a:pt x="6099025" y="0"/>
                  <a:pt x="7858126" y="1759101"/>
                  <a:pt x="7858126" y="3929063"/>
                </a:cubicBezTo>
                <a:cubicBezTo>
                  <a:pt x="7858126" y="4878422"/>
                  <a:pt x="7521423" y="5749139"/>
                  <a:pt x="6960919" y="6428312"/>
                </a:cubicBezTo>
                <a:lnTo>
                  <a:pt x="6954163" y="6435746"/>
                </a:lnTo>
                <a:lnTo>
                  <a:pt x="903963" y="6435746"/>
                </a:lnTo>
                <a:lnTo>
                  <a:pt x="897207" y="6428312"/>
                </a:lnTo>
                <a:cubicBezTo>
                  <a:pt x="336703" y="5749139"/>
                  <a:pt x="0" y="4878422"/>
                  <a:pt x="0" y="3929063"/>
                </a:cubicBezTo>
                <a:cubicBezTo>
                  <a:pt x="0" y="1759101"/>
                  <a:pt x="1759101" y="0"/>
                  <a:pt x="3929063" y="0"/>
                </a:cubicBezTo>
                <a:close/>
              </a:path>
            </a:pathLst>
          </a:custGeom>
          <a:solidFill>
            <a:srgbClr val="0070C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84816" y="1861898"/>
            <a:ext cx="23743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Year 1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9212" y="2390239"/>
            <a:ext cx="5177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</a:rPr>
              <a:t>Common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859" y="3561278"/>
            <a:ext cx="5554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</a:rPr>
              <a:t>Exception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4973" y="4818042"/>
            <a:ext cx="2470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Words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742950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11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95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99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43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93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5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47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8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31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7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98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83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640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2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63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75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242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21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93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90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96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2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99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50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025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567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28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456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890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86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friend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69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49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9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750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62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75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996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142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42937" y="422254"/>
            <a:ext cx="7858126" cy="6435746"/>
          </a:xfrm>
          <a:custGeom>
            <a:avLst/>
            <a:gdLst>
              <a:gd name="connsiteX0" fmla="*/ 3929063 w 7858126"/>
              <a:gd name="connsiteY0" fmla="*/ 0 h 6435746"/>
              <a:gd name="connsiteX1" fmla="*/ 7858126 w 7858126"/>
              <a:gd name="connsiteY1" fmla="*/ 3929063 h 6435746"/>
              <a:gd name="connsiteX2" fmla="*/ 6960919 w 7858126"/>
              <a:gd name="connsiteY2" fmla="*/ 6428312 h 6435746"/>
              <a:gd name="connsiteX3" fmla="*/ 6954163 w 7858126"/>
              <a:gd name="connsiteY3" fmla="*/ 6435746 h 6435746"/>
              <a:gd name="connsiteX4" fmla="*/ 903963 w 7858126"/>
              <a:gd name="connsiteY4" fmla="*/ 6435746 h 6435746"/>
              <a:gd name="connsiteX5" fmla="*/ 897207 w 7858126"/>
              <a:gd name="connsiteY5" fmla="*/ 6428312 h 6435746"/>
              <a:gd name="connsiteX6" fmla="*/ 0 w 7858126"/>
              <a:gd name="connsiteY6" fmla="*/ 3929063 h 6435746"/>
              <a:gd name="connsiteX7" fmla="*/ 3929063 w 7858126"/>
              <a:gd name="connsiteY7" fmla="*/ 0 h 643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126" h="6435746">
                <a:moveTo>
                  <a:pt x="3929063" y="0"/>
                </a:moveTo>
                <a:cubicBezTo>
                  <a:pt x="6099025" y="0"/>
                  <a:pt x="7858126" y="1759101"/>
                  <a:pt x="7858126" y="3929063"/>
                </a:cubicBezTo>
                <a:cubicBezTo>
                  <a:pt x="7858126" y="4878422"/>
                  <a:pt x="7521423" y="5749139"/>
                  <a:pt x="6960919" y="6428312"/>
                </a:cubicBezTo>
                <a:lnTo>
                  <a:pt x="6954163" y="6435746"/>
                </a:lnTo>
                <a:lnTo>
                  <a:pt x="903963" y="6435746"/>
                </a:lnTo>
                <a:lnTo>
                  <a:pt x="897207" y="6428312"/>
                </a:lnTo>
                <a:cubicBezTo>
                  <a:pt x="336703" y="5749139"/>
                  <a:pt x="0" y="4878422"/>
                  <a:pt x="0" y="3929063"/>
                </a:cubicBezTo>
                <a:cubicBezTo>
                  <a:pt x="0" y="1759101"/>
                  <a:pt x="1759101" y="0"/>
                  <a:pt x="3929063" y="0"/>
                </a:cubicBezTo>
                <a:close/>
              </a:path>
            </a:pathLst>
          </a:custGeom>
          <a:solidFill>
            <a:srgbClr val="0070C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9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73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5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3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43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29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50</Words>
  <Application>Microsoft Office PowerPoint</Application>
  <PresentationFormat>On-screen Show (4:3)</PresentationFormat>
  <Paragraphs>49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BPreplay</vt:lpstr>
      <vt:lpstr>Sassoon Infant Md</vt:lpstr>
      <vt:lpstr>Arial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Abigail Williams</cp:lastModifiedBy>
  <cp:revision>98</cp:revision>
  <dcterms:created xsi:type="dcterms:W3CDTF">2014-10-01T16:09:27Z</dcterms:created>
  <dcterms:modified xsi:type="dcterms:W3CDTF">2021-01-25T21:05:21Z</dcterms:modified>
</cp:coreProperties>
</file>