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23C26F-863B-4E23-9DEE-948092D1927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230452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3C26F-863B-4E23-9DEE-948092D1927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36629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3C26F-863B-4E23-9DEE-948092D1927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84344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3C26F-863B-4E23-9DEE-948092D1927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98488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23C26F-863B-4E23-9DEE-948092D1927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370295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23C26F-863B-4E23-9DEE-948092D1927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225091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23C26F-863B-4E23-9DEE-948092D1927A}"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397336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23C26F-863B-4E23-9DEE-948092D1927A}"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325723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3C26F-863B-4E23-9DEE-948092D1927A}"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62186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3C26F-863B-4E23-9DEE-948092D1927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74593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3C26F-863B-4E23-9DEE-948092D1927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9748DD-1CD1-4DBE-8322-C345792016A3}" type="slidenum">
              <a:rPr lang="en-GB" smtClean="0"/>
              <a:t>‹#›</a:t>
            </a:fld>
            <a:endParaRPr lang="en-GB"/>
          </a:p>
        </p:txBody>
      </p:sp>
    </p:spTree>
    <p:extLst>
      <p:ext uri="{BB962C8B-B14F-4D97-AF65-F5344CB8AC3E}">
        <p14:creationId xmlns:p14="http://schemas.microsoft.com/office/powerpoint/2010/main" val="425280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3C26F-863B-4E23-9DEE-948092D1927A}"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748DD-1CD1-4DBE-8322-C345792016A3}" type="slidenum">
              <a:rPr lang="en-GB" smtClean="0"/>
              <a:t>‹#›</a:t>
            </a:fld>
            <a:endParaRPr lang="en-GB"/>
          </a:p>
        </p:txBody>
      </p:sp>
    </p:spTree>
    <p:extLst>
      <p:ext uri="{BB962C8B-B14F-4D97-AF65-F5344CB8AC3E}">
        <p14:creationId xmlns:p14="http://schemas.microsoft.com/office/powerpoint/2010/main" val="1573488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channel/UCAxW1XT0iEJo0TYlRfn6rY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teach/supermover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GPpnDV008Q" TargetMode="External"/><Relationship Id="rId2" Type="http://schemas.openxmlformats.org/officeDocument/2006/relationships/hyperlink" Target="https://www.youtube.com/watch?v=Ov7csaEDQ1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youtube.com/watch?v=EL9kcaAkHJ4" TargetMode="External"/><Relationship Id="rId4" Type="http://schemas.openxmlformats.org/officeDocument/2006/relationships/hyperlink" Target="https://www.youtube.com/watch?v=_Mx1v3tnuc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4573A-ED52-B540-AC10-C92B52AE28FA}"/>
              </a:ext>
            </a:extLst>
          </p:cNvPr>
          <p:cNvSpPr>
            <a:spLocks noGrp="1"/>
          </p:cNvSpPr>
          <p:nvPr>
            <p:ph type="title"/>
          </p:nvPr>
        </p:nvSpPr>
        <p:spPr/>
        <p:txBody>
          <a:bodyPr/>
          <a:lstStyle/>
          <a:p>
            <a:r>
              <a:rPr lang="en-GB" dirty="0"/>
              <a:t>Scavenger Hunt </a:t>
            </a:r>
            <a:endParaRPr lang="en-US" dirty="0"/>
          </a:p>
        </p:txBody>
      </p:sp>
      <p:pic>
        <p:nvPicPr>
          <p:cNvPr id="4" name="Picture 4">
            <a:extLst>
              <a:ext uri="{FF2B5EF4-FFF2-40B4-BE49-F238E27FC236}">
                <a16:creationId xmlns:a16="http://schemas.microsoft.com/office/drawing/2014/main" id="{AC96E45A-04E2-A145-8754-AE57FADC93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67789" y="2514285"/>
            <a:ext cx="4486011" cy="2523381"/>
          </a:xfrm>
        </p:spPr>
      </p:pic>
      <p:sp>
        <p:nvSpPr>
          <p:cNvPr id="5" name="TextBox 4">
            <a:extLst>
              <a:ext uri="{FF2B5EF4-FFF2-40B4-BE49-F238E27FC236}">
                <a16:creationId xmlns:a16="http://schemas.microsoft.com/office/drawing/2014/main" id="{E1E5E843-0804-F746-916C-ADDFF3297597}"/>
              </a:ext>
            </a:extLst>
          </p:cNvPr>
          <p:cNvSpPr txBox="1"/>
          <p:nvPr/>
        </p:nvSpPr>
        <p:spPr>
          <a:xfrm>
            <a:off x="838200" y="1502688"/>
            <a:ext cx="6029589" cy="5355312"/>
          </a:xfrm>
          <a:prstGeom prst="rect">
            <a:avLst/>
          </a:prstGeom>
          <a:noFill/>
        </p:spPr>
        <p:txBody>
          <a:bodyPr wrap="square" rtlCol="0">
            <a:spAutoFit/>
          </a:bodyPr>
          <a:lstStyle/>
          <a:p>
            <a:pPr algn="just"/>
            <a:r>
              <a:rPr lang="en-GB" dirty="0"/>
              <a:t>Indoor scavenger hunt is the perfect challenge for being stuck inside. </a:t>
            </a:r>
          </a:p>
          <a:p>
            <a:pPr algn="just"/>
            <a:endParaRPr lang="en-GB" dirty="0"/>
          </a:p>
          <a:p>
            <a:pPr marL="342900" indent="-342900" algn="just">
              <a:buAutoNum type="arabicPeriod"/>
            </a:pPr>
            <a:r>
              <a:rPr lang="en-GB" dirty="0"/>
              <a:t>Find some small items that you could hide around the house.</a:t>
            </a:r>
          </a:p>
          <a:p>
            <a:pPr marL="342900" indent="-342900" algn="just">
              <a:buAutoNum type="arabicPeriod"/>
            </a:pPr>
            <a:r>
              <a:rPr lang="en-GB" dirty="0"/>
              <a:t>Get someone at home to hide them - you could start with just one room, or one item in each room. </a:t>
            </a:r>
          </a:p>
          <a:p>
            <a:pPr marL="342900" indent="-342900" algn="just">
              <a:buAutoNum type="arabicPeriod"/>
            </a:pPr>
            <a:r>
              <a:rPr lang="en-GB" dirty="0"/>
              <a:t>Time how long it takes to collect them all. </a:t>
            </a:r>
          </a:p>
          <a:p>
            <a:pPr marL="342900" indent="-342900" algn="just">
              <a:buAutoNum type="arabicPeriod"/>
            </a:pPr>
            <a:r>
              <a:rPr lang="en-GB" dirty="0"/>
              <a:t>Try it again and try and beat your time. </a:t>
            </a:r>
          </a:p>
          <a:p>
            <a:pPr marL="342900" indent="-342900" algn="just">
              <a:buAutoNum type="arabicPeriod"/>
            </a:pPr>
            <a:endParaRPr lang="en-GB" dirty="0"/>
          </a:p>
          <a:p>
            <a:pPr algn="just"/>
            <a:endParaRPr lang="en-GB" dirty="0"/>
          </a:p>
          <a:p>
            <a:pPr algn="just"/>
            <a:r>
              <a:rPr lang="en-GB" dirty="0"/>
              <a:t>Ways to make it more challenging;</a:t>
            </a:r>
          </a:p>
          <a:p>
            <a:pPr marL="342900" indent="-342900" algn="just">
              <a:buFont typeface="+mj-lt"/>
              <a:buAutoNum type="arabicPeriod"/>
            </a:pPr>
            <a:r>
              <a:rPr lang="en-GB" dirty="0"/>
              <a:t>Add more items and try and make them smaller and smaller so they’re harder to spot.</a:t>
            </a:r>
          </a:p>
          <a:p>
            <a:pPr marL="342900" indent="-342900" algn="just">
              <a:buFont typeface="+mj-lt"/>
              <a:buAutoNum type="arabicPeriod"/>
            </a:pPr>
            <a:r>
              <a:rPr lang="en-GB" dirty="0"/>
              <a:t>Add more rooms to the hunt so you have got a bigger area to search in.</a:t>
            </a:r>
          </a:p>
          <a:p>
            <a:pPr marL="342900" indent="-342900" algn="just">
              <a:buFont typeface="+mj-lt"/>
              <a:buAutoNum type="arabicPeriod"/>
            </a:pPr>
            <a:r>
              <a:rPr lang="en-GB" dirty="0"/>
              <a:t>Try to do complete the scavenger hunt moving in different ways. Have to move on all fours, only allowed to hop on one leg etc.</a:t>
            </a:r>
          </a:p>
        </p:txBody>
      </p:sp>
    </p:spTree>
    <p:extLst>
      <p:ext uri="{BB962C8B-B14F-4D97-AF65-F5344CB8AC3E}">
        <p14:creationId xmlns:p14="http://schemas.microsoft.com/office/powerpoint/2010/main" val="415748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5D62-273B-134F-BC3E-C8DFC2877722}"/>
              </a:ext>
            </a:extLst>
          </p:cNvPr>
          <p:cNvSpPr>
            <a:spLocks noGrp="1"/>
          </p:cNvSpPr>
          <p:nvPr>
            <p:ph type="title"/>
          </p:nvPr>
        </p:nvSpPr>
        <p:spPr>
          <a:xfrm>
            <a:off x="838200" y="365125"/>
            <a:ext cx="4775230" cy="1325563"/>
          </a:xfrm>
        </p:spPr>
        <p:txBody>
          <a:bodyPr>
            <a:normAutofit/>
          </a:bodyPr>
          <a:lstStyle/>
          <a:p>
            <a:r>
              <a:rPr lang="en-GB" sz="4600" dirty="0"/>
              <a:t>Monopoly Fitness</a:t>
            </a:r>
            <a:endParaRPr lang="en-US" sz="4600" dirty="0"/>
          </a:p>
        </p:txBody>
      </p:sp>
      <p:pic>
        <p:nvPicPr>
          <p:cNvPr id="4" name="Picture 4">
            <a:extLst>
              <a:ext uri="{FF2B5EF4-FFF2-40B4-BE49-F238E27FC236}">
                <a16:creationId xmlns:a16="http://schemas.microsoft.com/office/drawing/2014/main" id="{E74279C7-EA53-E340-9B92-689B139BBB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540" r="12486"/>
          <a:stretch/>
        </p:blipFill>
        <p:spPr>
          <a:xfrm>
            <a:off x="5551561" y="185673"/>
            <a:ext cx="6459045" cy="6461403"/>
          </a:xfrm>
        </p:spPr>
      </p:pic>
      <p:sp>
        <p:nvSpPr>
          <p:cNvPr id="5" name="TextBox 4">
            <a:extLst>
              <a:ext uri="{FF2B5EF4-FFF2-40B4-BE49-F238E27FC236}">
                <a16:creationId xmlns:a16="http://schemas.microsoft.com/office/drawing/2014/main" id="{7607098A-17CB-404E-BABA-5DC08B49AACE}"/>
              </a:ext>
            </a:extLst>
          </p:cNvPr>
          <p:cNvSpPr txBox="1"/>
          <p:nvPr/>
        </p:nvSpPr>
        <p:spPr>
          <a:xfrm>
            <a:off x="838199" y="1587574"/>
            <a:ext cx="4410143" cy="4708981"/>
          </a:xfrm>
          <a:prstGeom prst="rect">
            <a:avLst/>
          </a:prstGeom>
          <a:noFill/>
        </p:spPr>
        <p:txBody>
          <a:bodyPr wrap="square" rtlCol="0">
            <a:spAutoFit/>
          </a:bodyPr>
          <a:lstStyle/>
          <a:p>
            <a:pPr algn="l"/>
            <a:r>
              <a:rPr lang="en-GB" sz="2000" dirty="0"/>
              <a:t>A fitness twist on the classic game. If you can, print off this slide and grab some coins as game pieces and some dice. </a:t>
            </a:r>
          </a:p>
          <a:p>
            <a:pPr algn="l"/>
            <a:endParaRPr lang="en-GB" sz="2000" dirty="0"/>
          </a:p>
          <a:p>
            <a:pPr algn="l"/>
            <a:r>
              <a:rPr lang="en-GB" sz="2000" dirty="0"/>
              <a:t>Roll the dice, move your game piece and complete each activity.</a:t>
            </a:r>
          </a:p>
          <a:p>
            <a:pPr algn="l"/>
            <a:endParaRPr lang="en-GB" sz="2000" dirty="0"/>
          </a:p>
          <a:p>
            <a:pPr algn="l"/>
            <a:r>
              <a:rPr lang="en-GB" sz="2000" dirty="0"/>
              <a:t>When you pass go give yourself one point. You could say first to 5 or 10 points is the winner. For a longer workout you could even do first to 20 points.</a:t>
            </a:r>
          </a:p>
          <a:p>
            <a:pPr algn="l"/>
            <a:endParaRPr lang="en-GB" sz="2000" dirty="0"/>
          </a:p>
          <a:p>
            <a:pPr algn="l"/>
            <a:r>
              <a:rPr lang="en-GB" sz="2000" dirty="0"/>
              <a:t>Good luck and have FUN!</a:t>
            </a:r>
            <a:endParaRPr lang="en-US" sz="2000" dirty="0"/>
          </a:p>
        </p:txBody>
      </p:sp>
    </p:spTree>
    <p:extLst>
      <p:ext uri="{BB962C8B-B14F-4D97-AF65-F5344CB8AC3E}">
        <p14:creationId xmlns:p14="http://schemas.microsoft.com/office/powerpoint/2010/main" val="142807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EFBD-3383-944F-821D-A7FAE4B03EA1}"/>
              </a:ext>
            </a:extLst>
          </p:cNvPr>
          <p:cNvSpPr>
            <a:spLocks noGrp="1"/>
          </p:cNvSpPr>
          <p:nvPr>
            <p:ph type="title"/>
          </p:nvPr>
        </p:nvSpPr>
        <p:spPr/>
        <p:txBody>
          <a:bodyPr>
            <a:normAutofit/>
          </a:bodyPr>
          <a:lstStyle/>
          <a:p>
            <a:r>
              <a:rPr lang="en-GB" b="1" dirty="0"/>
              <a:t>Create your own workout</a:t>
            </a:r>
            <a:endParaRPr lang="en-US" b="1" dirty="0"/>
          </a:p>
        </p:txBody>
      </p:sp>
      <p:sp>
        <p:nvSpPr>
          <p:cNvPr id="3" name="Content Placeholder 2">
            <a:extLst>
              <a:ext uri="{FF2B5EF4-FFF2-40B4-BE49-F238E27FC236}">
                <a16:creationId xmlns:a16="http://schemas.microsoft.com/office/drawing/2014/main" id="{7E528C7E-A1D9-C141-9DA8-08561F3A3412}"/>
              </a:ext>
            </a:extLst>
          </p:cNvPr>
          <p:cNvSpPr>
            <a:spLocks noGrp="1"/>
          </p:cNvSpPr>
          <p:nvPr>
            <p:ph idx="1"/>
          </p:nvPr>
        </p:nvSpPr>
        <p:spPr>
          <a:xfrm>
            <a:off x="838199" y="1492250"/>
            <a:ext cx="5903383" cy="5000625"/>
          </a:xfrm>
        </p:spPr>
        <p:txBody>
          <a:bodyPr>
            <a:noAutofit/>
          </a:bodyPr>
          <a:lstStyle/>
          <a:p>
            <a:pPr marL="0" indent="0" algn="just">
              <a:buNone/>
            </a:pPr>
            <a:r>
              <a:rPr lang="en-GB" sz="2000" dirty="0"/>
              <a:t>Following on from everyone enjoying creating their own workouts in the first week. I’ve added it to the half term activities so that you can carry on perfecting your work out routines. Keep working at them and hopefully when we are all back in school and we can use them as a warmups.</a:t>
            </a:r>
          </a:p>
          <a:p>
            <a:pPr marL="0" indent="0" algn="just">
              <a:buNone/>
            </a:pPr>
            <a:endParaRPr lang="en-GB" sz="2000" dirty="0"/>
          </a:p>
          <a:p>
            <a:pPr marL="0" indent="0" algn="just">
              <a:buNone/>
            </a:pPr>
            <a:r>
              <a:rPr lang="en-GB" sz="2000" dirty="0"/>
              <a:t>Try these extension tasks if your really enjoying this one:</a:t>
            </a:r>
          </a:p>
          <a:p>
            <a:pPr marL="457200" indent="-457200" algn="just">
              <a:buFont typeface="+mj-lt"/>
              <a:buAutoNum type="arabicPeriod"/>
            </a:pPr>
            <a:r>
              <a:rPr lang="en-GB" sz="2000" dirty="0"/>
              <a:t>Create your own list of movements to try.</a:t>
            </a:r>
          </a:p>
          <a:p>
            <a:pPr marL="457200" indent="-457200" algn="just">
              <a:buFont typeface="+mj-lt"/>
              <a:buAutoNum type="arabicPeriod"/>
            </a:pPr>
            <a:r>
              <a:rPr lang="en-GB" sz="2000" dirty="0"/>
              <a:t>Add some music to your routine and perform it for someone.</a:t>
            </a:r>
          </a:p>
          <a:p>
            <a:pPr marL="457200" indent="-457200" algn="just">
              <a:buFont typeface="+mj-lt"/>
              <a:buAutoNum type="arabicPeriod"/>
            </a:pPr>
            <a:r>
              <a:rPr lang="en-GB" sz="2000" dirty="0"/>
              <a:t>Choose 3 different balances and link each balance with a movement from your list e.g. a twist, a jump, a roll. Try and hold each balance for 3-5 seconds.</a:t>
            </a:r>
          </a:p>
        </p:txBody>
      </p:sp>
      <p:pic>
        <p:nvPicPr>
          <p:cNvPr id="4" name="Picture 4">
            <a:extLst>
              <a:ext uri="{FF2B5EF4-FFF2-40B4-BE49-F238E27FC236}">
                <a16:creationId xmlns:a16="http://schemas.microsoft.com/office/drawing/2014/main" id="{8609059C-FB64-0B46-8959-3DEE04B67696}"/>
              </a:ext>
            </a:extLst>
          </p:cNvPr>
          <p:cNvPicPr>
            <a:picLocks noChangeAspect="1"/>
          </p:cNvPicPr>
          <p:nvPr/>
        </p:nvPicPr>
        <p:blipFill rotWithShape="1">
          <a:blip r:embed="rId2">
            <a:extLst>
              <a:ext uri="{28A0092B-C50C-407E-A947-70E740481C1C}">
                <a14:useLocalDpi xmlns:a14="http://schemas.microsoft.com/office/drawing/2010/main" val="0"/>
              </a:ext>
            </a:extLst>
          </a:blip>
          <a:srcRect l="8944" t="32707" r="53510" b="16352"/>
          <a:stretch/>
        </p:blipFill>
        <p:spPr>
          <a:xfrm>
            <a:off x="6866467" y="1717589"/>
            <a:ext cx="4487333" cy="4567410"/>
          </a:xfrm>
          <a:prstGeom prst="rect">
            <a:avLst/>
          </a:prstGeom>
        </p:spPr>
      </p:pic>
    </p:spTree>
    <p:extLst>
      <p:ext uri="{BB962C8B-B14F-4D97-AF65-F5344CB8AC3E}">
        <p14:creationId xmlns:p14="http://schemas.microsoft.com/office/powerpoint/2010/main" val="346654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dirty="0"/>
              <a:t>Joe Wicks: P.E at home</a:t>
            </a:r>
            <a:endParaRPr lang="en-US" dirty="0"/>
          </a:p>
        </p:txBody>
      </p:sp>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1120000" y="1825625"/>
            <a:ext cx="6358486" cy="4351338"/>
          </a:xfrm>
        </p:spPr>
        <p:txBody>
          <a:bodyPr>
            <a:normAutofit/>
          </a:bodyPr>
          <a:lstStyle/>
          <a:p>
            <a:pPr marL="0" indent="0">
              <a:buNone/>
            </a:pPr>
            <a:r>
              <a:rPr lang="en-GB" sz="1800"/>
              <a:t>If you are still looking for more workout-based activities, Joe Wicks’ weekly workouts are great for kids of all ages.</a:t>
            </a:r>
          </a:p>
          <a:p>
            <a:pPr marL="0" indent="0">
              <a:buNone/>
            </a:pPr>
            <a:endParaRPr lang="en-GB" sz="1800"/>
          </a:p>
          <a:p>
            <a:pPr marL="0" indent="0">
              <a:buNone/>
            </a:pPr>
            <a:r>
              <a:rPr lang="en-GB" sz="1800"/>
              <a:t>They are three times a week: Monday, Wednesday and Friday live streamed from 9am. </a:t>
            </a:r>
          </a:p>
          <a:p>
            <a:pPr marL="0" indent="0">
              <a:buNone/>
            </a:pPr>
            <a:endParaRPr lang="en-GB" sz="1800"/>
          </a:p>
          <a:p>
            <a:pPr marL="0" indent="0">
              <a:buNone/>
            </a:pPr>
            <a:r>
              <a:rPr lang="en-GB" sz="1800"/>
              <a:t>YouTube channel link: </a:t>
            </a:r>
            <a:r>
              <a:rPr lang="en-GB" sz="1800">
                <a:hlinkClick r:id="rId2"/>
              </a:rPr>
              <a:t>https://www.youtube.com/channel/</a:t>
            </a:r>
            <a:r>
              <a:rPr lang="en-GB" sz="1800" err="1">
                <a:hlinkClick r:id="rId2"/>
              </a:rPr>
              <a:t>UCAxW1XT0iEJo0TYlRfn6rYQ</a:t>
            </a:r>
            <a:endParaRPr lang="en-GB" sz="1800"/>
          </a:p>
          <a:p>
            <a:pPr marL="0" indent="0">
              <a:buNone/>
            </a:pPr>
            <a:endParaRPr lang="en-GB" sz="1800"/>
          </a:p>
          <a:p>
            <a:pPr marL="0" indent="0">
              <a:buNone/>
            </a:pPr>
            <a:r>
              <a:rPr lang="en-GB" sz="1800"/>
              <a:t>These videos are an excellent tool to use both at school and at home that many schools just like ours are taking advantage off and thankful for. </a:t>
            </a:r>
            <a:endParaRPr lang="en-US" sz="1800"/>
          </a:p>
        </p:txBody>
      </p:sp>
      <p:pic>
        <p:nvPicPr>
          <p:cNvPr id="4" name="Picture 4">
            <a:extLst>
              <a:ext uri="{FF2B5EF4-FFF2-40B4-BE49-F238E27FC236}">
                <a16:creationId xmlns:a16="http://schemas.microsoft.com/office/drawing/2014/main" id="{C8BE9EDF-3009-C44E-B2C8-E40BE7F1B611}"/>
              </a:ext>
            </a:extLst>
          </p:cNvPr>
          <p:cNvPicPr>
            <a:picLocks noChangeAspect="1"/>
          </p:cNvPicPr>
          <p:nvPr/>
        </p:nvPicPr>
        <p:blipFill rotWithShape="1">
          <a:blip r:embed="rId3">
            <a:extLst>
              <a:ext uri="{28A0092B-C50C-407E-A947-70E740481C1C}">
                <a14:useLocalDpi xmlns:a14="http://schemas.microsoft.com/office/drawing/2010/main" val="0"/>
              </a:ext>
            </a:extLst>
          </a:blip>
          <a:srcRect l="1293" r="6" b="6"/>
          <a:stretch/>
        </p:blipFill>
        <p:spPr>
          <a:xfrm>
            <a:off x="7552569" y="1240340"/>
            <a:ext cx="4320732" cy="4377319"/>
          </a:xfrm>
          <a:prstGeom prst="rect">
            <a:avLst/>
          </a:prstGeom>
        </p:spPr>
      </p:pic>
    </p:spTree>
    <p:extLst>
      <p:ext uri="{BB962C8B-B14F-4D97-AF65-F5344CB8AC3E}">
        <p14:creationId xmlns:p14="http://schemas.microsoft.com/office/powerpoint/2010/main" val="106930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F31B9-7F40-4740-96E7-B81FA9CE15AC}"/>
              </a:ext>
            </a:extLst>
          </p:cNvPr>
          <p:cNvSpPr>
            <a:spLocks noGrp="1"/>
          </p:cNvSpPr>
          <p:nvPr>
            <p:ph type="title"/>
          </p:nvPr>
        </p:nvSpPr>
        <p:spPr>
          <a:xfrm>
            <a:off x="838200" y="365125"/>
            <a:ext cx="10515600" cy="1325563"/>
          </a:xfrm>
        </p:spPr>
        <p:txBody>
          <a:bodyPr>
            <a:normAutofit/>
          </a:bodyPr>
          <a:lstStyle/>
          <a:p>
            <a:r>
              <a:rPr lang="en-GB" dirty="0">
                <a:solidFill>
                  <a:srgbClr val="FF0000"/>
                </a:solidFill>
              </a:rPr>
              <a:t>BBC </a:t>
            </a:r>
            <a:r>
              <a:rPr lang="en-GB" dirty="0" err="1">
                <a:solidFill>
                  <a:srgbClr val="FF0000"/>
                </a:solidFill>
              </a:rPr>
              <a:t>Supermovers</a:t>
            </a:r>
            <a:r>
              <a:rPr lang="en-GB" dirty="0">
                <a:solidFill>
                  <a:srgbClr val="FF0000"/>
                </a:solidFill>
              </a:rPr>
              <a:t> for KS1 and KS2</a:t>
            </a:r>
            <a:endParaRPr lang="en-US" dirty="0">
              <a:solidFill>
                <a:srgbClr val="FF0000"/>
              </a:solidFill>
            </a:endParaRPr>
          </a:p>
        </p:txBody>
      </p:sp>
      <p:pic>
        <p:nvPicPr>
          <p:cNvPr id="4" name="Picture 4">
            <a:extLst>
              <a:ext uri="{FF2B5EF4-FFF2-40B4-BE49-F238E27FC236}">
                <a16:creationId xmlns:a16="http://schemas.microsoft.com/office/drawing/2014/main" id="{6288A770-803C-C54E-A06A-5900C3740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172" y="2964484"/>
            <a:ext cx="4187222" cy="1863313"/>
          </a:xfrm>
          <a:prstGeom prst="rect">
            <a:avLst/>
          </a:prstGeom>
        </p:spPr>
      </p:pic>
      <p:sp>
        <p:nvSpPr>
          <p:cNvPr id="3" name="Content Placeholder 2">
            <a:extLst>
              <a:ext uri="{FF2B5EF4-FFF2-40B4-BE49-F238E27FC236}">
                <a16:creationId xmlns:a16="http://schemas.microsoft.com/office/drawing/2014/main" id="{AFDC6641-DC86-8040-A60F-5ED227DF4A2D}"/>
              </a:ext>
            </a:extLst>
          </p:cNvPr>
          <p:cNvSpPr>
            <a:spLocks noGrp="1"/>
          </p:cNvSpPr>
          <p:nvPr>
            <p:ph idx="1"/>
          </p:nvPr>
        </p:nvSpPr>
        <p:spPr>
          <a:xfrm>
            <a:off x="6096000" y="1948069"/>
            <a:ext cx="5257799" cy="4228893"/>
          </a:xfrm>
        </p:spPr>
        <p:txBody>
          <a:bodyPr>
            <a:normAutofit/>
          </a:bodyPr>
          <a:lstStyle/>
          <a:p>
            <a:pPr marL="0" indent="0" algn="just">
              <a:buNone/>
            </a:pPr>
            <a:r>
              <a:rPr lang="en-GB" sz="2000" dirty="0">
                <a:solidFill>
                  <a:srgbClr val="FF0000"/>
                </a:solidFill>
              </a:rPr>
              <a:t>BBC </a:t>
            </a:r>
            <a:r>
              <a:rPr lang="en-GB" sz="2000" dirty="0" err="1">
                <a:solidFill>
                  <a:srgbClr val="FF0000"/>
                </a:solidFill>
              </a:rPr>
              <a:t>Supermovers</a:t>
            </a:r>
            <a:r>
              <a:rPr lang="en-GB" sz="2000" dirty="0">
                <a:solidFill>
                  <a:srgbClr val="FF0000"/>
                </a:solidFill>
              </a:rPr>
              <a:t> if a fun filled resource for all primary school ages both KS1 and KS2. It is packed with loads of ways to keep young people moving and active but at the same time learning and practicing other key subjects like Maths, English and Science.</a:t>
            </a:r>
          </a:p>
          <a:p>
            <a:pPr marL="0" indent="0" algn="just">
              <a:buNone/>
            </a:pPr>
            <a:endParaRPr lang="en-GB" sz="2000" dirty="0">
              <a:solidFill>
                <a:srgbClr val="FF0000"/>
              </a:solidFill>
            </a:endParaRPr>
          </a:p>
          <a:p>
            <a:pPr marL="0" indent="0">
              <a:buNone/>
            </a:pPr>
            <a:r>
              <a:rPr lang="en-GB" sz="2000" dirty="0">
                <a:solidFill>
                  <a:srgbClr val="FF0000"/>
                </a:solidFill>
              </a:rPr>
              <a:t>The webpage link is: </a:t>
            </a:r>
            <a:r>
              <a:rPr lang="en-GB" sz="2000" dirty="0">
                <a:solidFill>
                  <a:srgbClr val="FF0000"/>
                </a:solidFill>
                <a:hlinkClick r:id="rId3"/>
              </a:rPr>
              <a:t>https://www.bbc.co.uk/teach/supermovers</a:t>
            </a:r>
            <a:endParaRPr lang="en-GB" sz="2000" dirty="0">
              <a:solidFill>
                <a:srgbClr val="FF0000"/>
              </a:solidFill>
            </a:endParaRPr>
          </a:p>
          <a:p>
            <a:pPr marL="0" indent="0" algn="just">
              <a:buNone/>
            </a:pPr>
            <a:endParaRPr lang="en-GB" sz="2000" dirty="0">
              <a:solidFill>
                <a:srgbClr val="FF0000"/>
              </a:solidFill>
            </a:endParaRPr>
          </a:p>
          <a:p>
            <a:pPr marL="0" indent="0" algn="just">
              <a:buNone/>
            </a:pPr>
            <a:r>
              <a:rPr lang="en-GB" sz="2000" dirty="0">
                <a:solidFill>
                  <a:srgbClr val="FF0000"/>
                </a:solidFill>
              </a:rPr>
              <a:t>There are up to a 100 different videos to choose from so go have a look and find some fun new ways to learn and be active at the same time.</a:t>
            </a:r>
          </a:p>
        </p:txBody>
      </p:sp>
    </p:spTree>
    <p:extLst>
      <p:ext uri="{BB962C8B-B14F-4D97-AF65-F5344CB8AC3E}">
        <p14:creationId xmlns:p14="http://schemas.microsoft.com/office/powerpoint/2010/main" val="163343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C91C-70D6-CD41-9164-023454BF861C}"/>
              </a:ext>
            </a:extLst>
          </p:cNvPr>
          <p:cNvSpPr>
            <a:spLocks noGrp="1"/>
          </p:cNvSpPr>
          <p:nvPr>
            <p:ph type="title"/>
          </p:nvPr>
        </p:nvSpPr>
        <p:spPr/>
        <p:txBody>
          <a:bodyPr/>
          <a:lstStyle/>
          <a:p>
            <a:r>
              <a:rPr lang="en-GB" b="1" dirty="0"/>
              <a:t>Bonus Challenge</a:t>
            </a:r>
            <a:endParaRPr lang="en-US" b="1" dirty="0"/>
          </a:p>
        </p:txBody>
      </p:sp>
      <p:sp>
        <p:nvSpPr>
          <p:cNvPr id="3" name="Content Placeholder 2">
            <a:extLst>
              <a:ext uri="{FF2B5EF4-FFF2-40B4-BE49-F238E27FC236}">
                <a16:creationId xmlns:a16="http://schemas.microsoft.com/office/drawing/2014/main" id="{CF8FF66D-0BDB-6945-90FD-FE3CE4AABEA7}"/>
              </a:ext>
            </a:extLst>
          </p:cNvPr>
          <p:cNvSpPr>
            <a:spLocks noGrp="1"/>
          </p:cNvSpPr>
          <p:nvPr>
            <p:ph idx="1"/>
          </p:nvPr>
        </p:nvSpPr>
        <p:spPr>
          <a:xfrm>
            <a:off x="838199" y="1587500"/>
            <a:ext cx="7662055" cy="5111749"/>
          </a:xfrm>
        </p:spPr>
        <p:txBody>
          <a:bodyPr>
            <a:normAutofit fontScale="92500" lnSpcReduction="10000"/>
          </a:bodyPr>
          <a:lstStyle/>
          <a:p>
            <a:pPr marL="0" indent="0" algn="just">
              <a:buNone/>
            </a:pPr>
            <a:r>
              <a:rPr lang="en-GB" dirty="0"/>
              <a:t>**Those that have made there own Hockey Sticks please submit some pictures or videos to class dojo so we can put some of your wonderful creations in next weeks PowerPoint **</a:t>
            </a:r>
          </a:p>
          <a:p>
            <a:pPr marL="0" indent="0" algn="just">
              <a:buNone/>
            </a:pPr>
            <a:r>
              <a:rPr lang="en-GB" dirty="0"/>
              <a:t>In anticipation of coming back to school you could be practicing your hockey skills. But to do this you’ll need a hockey stick. As a challenge over the next few weeks try and create one yourself and decorate it how you like. Here’s a few examples for you. Submit a picture of yours to your class dojo so we can see your creations.</a:t>
            </a:r>
          </a:p>
          <a:p>
            <a:pPr marL="0" indent="0" algn="just">
              <a:buNone/>
            </a:pPr>
            <a:r>
              <a:rPr lang="en-GB" dirty="0"/>
              <a:t>On the next slide I have updated the hockey videos so if you’ve already made yours check them out and see if you can give some of them a go. If not just give them a watch to help with your Hockey development and learning. </a:t>
            </a:r>
          </a:p>
          <a:p>
            <a:pPr marL="0" indent="0" algn="just">
              <a:buNone/>
            </a:pPr>
            <a:endParaRPr lang="en-US" dirty="0"/>
          </a:p>
        </p:txBody>
      </p:sp>
      <p:grpSp>
        <p:nvGrpSpPr>
          <p:cNvPr id="4" name="Group 3">
            <a:extLst>
              <a:ext uri="{FF2B5EF4-FFF2-40B4-BE49-F238E27FC236}">
                <a16:creationId xmlns:a16="http://schemas.microsoft.com/office/drawing/2014/main" id="{1B681F6F-0FA5-D649-B6EB-521E92C686EC}"/>
              </a:ext>
            </a:extLst>
          </p:cNvPr>
          <p:cNvGrpSpPr/>
          <p:nvPr/>
        </p:nvGrpSpPr>
        <p:grpSpPr>
          <a:xfrm>
            <a:off x="8505447" y="1587500"/>
            <a:ext cx="3161951" cy="4887912"/>
            <a:chOff x="8304363" y="1150813"/>
            <a:chExt cx="3161951" cy="4887912"/>
          </a:xfrm>
        </p:grpSpPr>
        <p:pic>
          <p:nvPicPr>
            <p:cNvPr id="5" name="Picture 5">
              <a:extLst>
                <a:ext uri="{FF2B5EF4-FFF2-40B4-BE49-F238E27FC236}">
                  <a16:creationId xmlns:a16="http://schemas.microsoft.com/office/drawing/2014/main" id="{4031021E-6EC0-C543-B8D7-68531BA514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364" y="1150813"/>
              <a:ext cx="3161950" cy="3144352"/>
            </a:xfrm>
            <a:prstGeom prst="rect">
              <a:avLst/>
            </a:prstGeom>
            <a:ln>
              <a:noFill/>
            </a:ln>
          </p:spPr>
        </p:pic>
        <p:pic>
          <p:nvPicPr>
            <p:cNvPr id="6" name="Picture 6">
              <a:extLst>
                <a:ext uri="{FF2B5EF4-FFF2-40B4-BE49-F238E27FC236}">
                  <a16:creationId xmlns:a16="http://schemas.microsoft.com/office/drawing/2014/main" id="{E75DE30C-80B6-284D-AF31-C4D12D358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363" y="4295164"/>
              <a:ext cx="3156759" cy="1743561"/>
            </a:xfrm>
            <a:prstGeom prst="rect">
              <a:avLst/>
            </a:prstGeom>
            <a:ln>
              <a:noFill/>
            </a:ln>
          </p:spPr>
        </p:pic>
      </p:grpSp>
    </p:spTree>
    <p:extLst>
      <p:ext uri="{BB962C8B-B14F-4D97-AF65-F5344CB8AC3E}">
        <p14:creationId xmlns:p14="http://schemas.microsoft.com/office/powerpoint/2010/main" val="224449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A1E0-8CB6-7E4B-8377-04A3EA3D0FD7}"/>
              </a:ext>
            </a:extLst>
          </p:cNvPr>
          <p:cNvSpPr>
            <a:spLocks noGrp="1"/>
          </p:cNvSpPr>
          <p:nvPr>
            <p:ph type="title"/>
          </p:nvPr>
        </p:nvSpPr>
        <p:spPr/>
        <p:txBody>
          <a:bodyPr>
            <a:noAutofit/>
          </a:bodyPr>
          <a:lstStyle/>
          <a:p>
            <a:r>
              <a:rPr lang="en-GB" sz="4400" b="1" dirty="0"/>
              <a:t>Extra videos for inspiration for HOCKEY</a:t>
            </a:r>
            <a:endParaRPr lang="en-US" sz="4400" b="1" dirty="0"/>
          </a:p>
        </p:txBody>
      </p:sp>
      <p:sp>
        <p:nvSpPr>
          <p:cNvPr id="3" name="Content Placeholder 2">
            <a:extLst>
              <a:ext uri="{FF2B5EF4-FFF2-40B4-BE49-F238E27FC236}">
                <a16:creationId xmlns:a16="http://schemas.microsoft.com/office/drawing/2014/main" id="{471C1645-1F0F-554D-A585-19766F5A52D5}"/>
              </a:ext>
            </a:extLst>
          </p:cNvPr>
          <p:cNvSpPr>
            <a:spLocks noGrp="1"/>
          </p:cNvSpPr>
          <p:nvPr>
            <p:ph idx="1"/>
          </p:nvPr>
        </p:nvSpPr>
        <p:spPr>
          <a:xfrm>
            <a:off x="1120000" y="1825625"/>
            <a:ext cx="6384545" cy="4351338"/>
          </a:xfrm>
        </p:spPr>
        <p:txBody>
          <a:bodyPr>
            <a:normAutofit fontScale="55000" lnSpcReduction="20000"/>
          </a:bodyPr>
          <a:lstStyle/>
          <a:p>
            <a:pPr marL="0" indent="0">
              <a:buNone/>
            </a:pPr>
            <a:r>
              <a:rPr lang="en-GB" dirty="0"/>
              <a:t>If you have created your own Hockey stick you could try following these videos for practice or just watch to help understand how we play the sport.</a:t>
            </a:r>
          </a:p>
          <a:p>
            <a:pPr marL="0" indent="0">
              <a:buNone/>
            </a:pPr>
            <a:endParaRPr lang="en-GB" dirty="0"/>
          </a:p>
          <a:p>
            <a:pPr marL="0" indent="0">
              <a:buNone/>
            </a:pPr>
            <a:r>
              <a:rPr lang="en-GB" b="0" i="0" u="none" strike="noStrike" dirty="0">
                <a:effectLst/>
              </a:rPr>
              <a:t>Hockey Core Skills: </a:t>
            </a:r>
            <a:r>
              <a:rPr lang="en-GB" dirty="0"/>
              <a:t>Basic Backhand Receiving:</a:t>
            </a:r>
          </a:p>
          <a:p>
            <a:pPr marL="0" indent="0">
              <a:buNone/>
            </a:pPr>
            <a:r>
              <a:rPr lang="en-GB" dirty="0">
                <a:hlinkClick r:id="rId2"/>
              </a:rPr>
              <a:t>https://www.youtube.com/watch?v=</a:t>
            </a:r>
            <a:r>
              <a:rPr lang="en-GB" dirty="0" err="1">
                <a:hlinkClick r:id="rId2"/>
              </a:rPr>
              <a:t>Ov7csaEDQ1M</a:t>
            </a:r>
            <a:endParaRPr lang="en-GB" dirty="0"/>
          </a:p>
          <a:p>
            <a:pPr marL="0" indent="0">
              <a:buNone/>
            </a:pPr>
            <a:endParaRPr lang="en-GB" dirty="0"/>
          </a:p>
          <a:p>
            <a:pPr marL="0" indent="0">
              <a:buNone/>
            </a:pPr>
            <a:r>
              <a:rPr lang="en-GB" b="0" i="0" u="none" strike="noStrike" dirty="0">
                <a:effectLst/>
              </a:rPr>
              <a:t>Hockey Core Skills: Passing Skills – Backhand Sweep or Slide</a:t>
            </a:r>
            <a:r>
              <a:rPr lang="en-GB" dirty="0"/>
              <a:t>:</a:t>
            </a:r>
          </a:p>
          <a:p>
            <a:pPr marL="0" indent="0">
              <a:buNone/>
            </a:pPr>
            <a:r>
              <a:rPr lang="en-GB" dirty="0">
                <a:hlinkClick r:id="rId3"/>
              </a:rPr>
              <a:t>https://www.youtube.com/watch?v=</a:t>
            </a:r>
            <a:r>
              <a:rPr lang="en-GB" dirty="0" err="1">
                <a:hlinkClick r:id="rId3"/>
              </a:rPr>
              <a:t>kGPpnDV008Q</a:t>
            </a:r>
            <a:endParaRPr lang="en-GB" dirty="0"/>
          </a:p>
          <a:p>
            <a:pPr marL="0" indent="0">
              <a:buNone/>
            </a:pPr>
            <a:endParaRPr lang="en-GB" dirty="0"/>
          </a:p>
          <a:p>
            <a:pPr marL="0" indent="0">
              <a:buNone/>
            </a:pPr>
            <a:r>
              <a:rPr lang="en-GB" b="0" i="0" u="none" strike="noStrike" dirty="0">
                <a:effectLst/>
              </a:rPr>
              <a:t>Hockey Core Skills: Ball Control – 3D Skills </a:t>
            </a:r>
            <a:endParaRPr lang="en-GB" dirty="0"/>
          </a:p>
          <a:p>
            <a:pPr marL="0" indent="0">
              <a:buNone/>
            </a:pPr>
            <a:r>
              <a:rPr lang="en-GB" dirty="0">
                <a:hlinkClick r:id="rId4"/>
              </a:rPr>
              <a:t>https://www.youtube.com/watch?v=</a:t>
            </a:r>
            <a:r>
              <a:rPr lang="en-GB" dirty="0" err="1">
                <a:hlinkClick r:id="rId4"/>
              </a:rPr>
              <a:t>_Mx1v3tnuc8</a:t>
            </a:r>
            <a:endParaRPr lang="en-GB" dirty="0"/>
          </a:p>
          <a:p>
            <a:pPr marL="0" indent="0">
              <a:buNone/>
            </a:pPr>
            <a:endParaRPr lang="en-GB" dirty="0"/>
          </a:p>
          <a:p>
            <a:pPr marL="0" indent="0">
              <a:buNone/>
            </a:pPr>
            <a:r>
              <a:rPr lang="en-GB" b="0" i="0" u="none" strike="noStrike" dirty="0">
                <a:effectLst/>
              </a:rPr>
              <a:t>Hockey Core Skills: Indian Dribble – Yard Pulls</a:t>
            </a:r>
            <a:endParaRPr lang="en-GB" dirty="0"/>
          </a:p>
          <a:p>
            <a:pPr marL="0" indent="0">
              <a:buNone/>
            </a:pPr>
            <a:r>
              <a:rPr lang="en-GB" dirty="0">
                <a:hlinkClick r:id="rId5"/>
              </a:rPr>
              <a:t>https://www.youtube.com/watch?v=</a:t>
            </a:r>
            <a:r>
              <a:rPr lang="en-GB" dirty="0" err="1">
                <a:hlinkClick r:id="rId5"/>
              </a:rPr>
              <a:t>EL9kcaAkHJ4</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7" name="Picture 7">
            <a:extLst>
              <a:ext uri="{FF2B5EF4-FFF2-40B4-BE49-F238E27FC236}">
                <a16:creationId xmlns:a16="http://schemas.microsoft.com/office/drawing/2014/main" id="{CE65C511-F495-A842-A763-FACCF94656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2930" y="2814425"/>
            <a:ext cx="4651161" cy="3093143"/>
          </a:xfrm>
          <a:prstGeom prst="rect">
            <a:avLst/>
          </a:prstGeom>
        </p:spPr>
      </p:pic>
    </p:spTree>
    <p:extLst>
      <p:ext uri="{BB962C8B-B14F-4D97-AF65-F5344CB8AC3E}">
        <p14:creationId xmlns:p14="http://schemas.microsoft.com/office/powerpoint/2010/main" val="1247507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Widescreen</PresentationFormat>
  <Paragraphs>63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Scavenger Hunt </vt:lpstr>
      <vt:lpstr>Monopoly Fitness</vt:lpstr>
      <vt:lpstr>Create your own workout</vt:lpstr>
      <vt:lpstr>Joe Wicks: P.E at home</vt:lpstr>
      <vt:lpstr>BBC Supermovers for KS1 and KS2</vt:lpstr>
      <vt:lpstr>Bonus Challenge</vt:lpstr>
      <vt:lpstr>Extra videos for inspiration for HOCKEY</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Scavenger Hunt </dc:title>
  <dc:creator>Wood, Jack</dc:creator>
  <cp:lastModifiedBy>Wood, Jack</cp:lastModifiedBy>
  <cp:revision>1</cp:revision>
  <dcterms:created xsi:type="dcterms:W3CDTF">2021-02-05T09:48:48Z</dcterms:created>
  <dcterms:modified xsi:type="dcterms:W3CDTF">2021-02-05T09:49:01Z</dcterms:modified>
</cp:coreProperties>
</file>