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BCA"/>
    <a:srgbClr val="F4A4A2"/>
    <a:srgbClr val="4EB2E5"/>
    <a:srgbClr val="51B4E5"/>
    <a:srgbClr val="CFB6D9"/>
    <a:srgbClr val="B9D36E"/>
    <a:srgbClr val="EB4E69"/>
    <a:srgbClr val="BD9358"/>
    <a:srgbClr val="FFFFFF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8" y="78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slide" Target="slide5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slide" Target="slide6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10" Type="http://schemas.openxmlformats.org/officeDocument/2006/relationships/slide" Target="slide7.xml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10" Type="http://schemas.openxmlformats.org/officeDocument/2006/relationships/slide" Target="slide9.xml"/><Relationship Id="rId4" Type="http://schemas.openxmlformats.org/officeDocument/2006/relationships/image" Target="../media/image24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65208" y="3614405"/>
            <a:ext cx="7632000" cy="2303134"/>
          </a:xfrm>
          <a:prstGeom prst="roundRect">
            <a:avLst>
              <a:gd name="adj" fmla="val 12246"/>
            </a:avLst>
          </a:prstGeom>
          <a:noFill/>
          <a:ln w="57150">
            <a:solidFill>
              <a:srgbClr val="F4A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Use this fun, interactive PowerPoint to help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you learn all about what pets need.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Each slide will show a different pet with a variety of items.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on the three items you think each pet needs to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stay healthy, strong and happy.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49F93-D91E-4987-ACE8-DF4C7856A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89" y="1732742"/>
            <a:ext cx="1496879" cy="18066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837FDC-2052-48EF-B837-F1D732577072}"/>
              </a:ext>
            </a:extLst>
          </p:cNvPr>
          <p:cNvSpPr/>
          <p:nvPr/>
        </p:nvSpPr>
        <p:spPr>
          <a:xfrm rot="21433978">
            <a:off x="2736899" y="2468123"/>
            <a:ext cx="1629279" cy="158006"/>
          </a:xfrm>
          <a:prstGeom prst="rect">
            <a:avLst/>
          </a:prstGeom>
          <a:solidFill>
            <a:srgbClr val="BD935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D509C0-33DA-426F-AC65-CD539DA1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78" y="2930332"/>
            <a:ext cx="790746" cy="599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83E46E-B07E-49D2-8A97-AA2362228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18" y="1545865"/>
            <a:ext cx="703374" cy="1388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A2F92-D050-460C-BD5A-3421247914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21" y="1581624"/>
            <a:ext cx="1496879" cy="20214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608B8F-74FC-473E-9461-F07ECCC6F9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3" y="1439562"/>
            <a:ext cx="2430026" cy="2256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9A3B8D-CB25-4A1F-A114-2712B99E30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86" y="1675154"/>
            <a:ext cx="1138341" cy="682230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2E8880C4-C630-4B20-BE0A-4A664810AFD4}"/>
              </a:ext>
            </a:extLst>
          </p:cNvPr>
          <p:cNvSpPr/>
          <p:nvPr/>
        </p:nvSpPr>
        <p:spPr>
          <a:xfrm>
            <a:off x="7965831" y="5904636"/>
            <a:ext cx="711442" cy="587864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Do Cats Need?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211EE7-D9E9-4437-B302-9B07FB07AD57}"/>
              </a:ext>
            </a:extLst>
          </p:cNvPr>
          <p:cNvSpPr/>
          <p:nvPr/>
        </p:nvSpPr>
        <p:spPr>
          <a:xfrm>
            <a:off x="3608685" y="2465685"/>
            <a:ext cx="1926630" cy="1926630"/>
          </a:xfrm>
          <a:prstGeom prst="ellipse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AT">
            <a:extLst>
              <a:ext uri="{FF2B5EF4-FFF2-40B4-BE49-F238E27FC236}">
                <a16:creationId xmlns:a16="http://schemas.microsoft.com/office/drawing/2014/main" id="{D7A74F81-C0E6-4EC2-B773-36EBD8616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87" y="2383380"/>
            <a:ext cx="1548545" cy="20912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690625C-7C90-4F6E-80F7-70E91BF709F1}"/>
              </a:ext>
            </a:extLst>
          </p:cNvPr>
          <p:cNvSpPr/>
          <p:nvPr/>
        </p:nvSpPr>
        <p:spPr>
          <a:xfrm>
            <a:off x="593589" y="2603782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67C557-9ED3-41BA-BF36-D03600786AB5}"/>
              </a:ext>
            </a:extLst>
          </p:cNvPr>
          <p:cNvSpPr/>
          <p:nvPr/>
        </p:nvSpPr>
        <p:spPr>
          <a:xfrm>
            <a:off x="2025110" y="4374909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A41386-8A1A-41F8-81B8-CFAD716930D4}"/>
              </a:ext>
            </a:extLst>
          </p:cNvPr>
          <p:cNvSpPr/>
          <p:nvPr/>
        </p:nvSpPr>
        <p:spPr>
          <a:xfrm>
            <a:off x="5248700" y="4313755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at food">
            <a:extLst>
              <a:ext uri="{FF2B5EF4-FFF2-40B4-BE49-F238E27FC236}">
                <a16:creationId xmlns:a16="http://schemas.microsoft.com/office/drawing/2014/main" id="{F9BDA116-C24A-4AEC-A008-17B400B1B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1991">
            <a:off x="5800468" y="4593608"/>
            <a:ext cx="754750" cy="1363739"/>
          </a:xfrm>
          <a:prstGeom prst="rect">
            <a:avLst/>
          </a:prstGeom>
        </p:spPr>
      </p:pic>
      <p:pic>
        <p:nvPicPr>
          <p:cNvPr id="10" name="bone">
            <a:extLst>
              <a:ext uri="{FF2B5EF4-FFF2-40B4-BE49-F238E27FC236}">
                <a16:creationId xmlns:a16="http://schemas.microsoft.com/office/drawing/2014/main" id="{469E35C7-F032-4654-9977-529BF807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948">
            <a:off x="2304687" y="1741918"/>
            <a:ext cx="1091970" cy="411771"/>
          </a:xfrm>
          <a:prstGeom prst="rect">
            <a:avLst/>
          </a:prstGeom>
        </p:spPr>
      </p:pic>
      <p:pic>
        <p:nvPicPr>
          <p:cNvPr id="12" name="cage">
            <a:extLst>
              <a:ext uri="{FF2B5EF4-FFF2-40B4-BE49-F238E27FC236}">
                <a16:creationId xmlns:a16="http://schemas.microsoft.com/office/drawing/2014/main" id="{6DFE6D8A-3C8A-4C32-BECD-A9A451B07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016425"/>
            <a:ext cx="1395136" cy="1149971"/>
          </a:xfrm>
          <a:prstGeom prst="rect">
            <a:avLst/>
          </a:prstGeom>
        </p:spPr>
      </p:pic>
      <p:pic>
        <p:nvPicPr>
          <p:cNvPr id="14" name="weed">
            <a:extLst>
              <a:ext uri="{FF2B5EF4-FFF2-40B4-BE49-F238E27FC236}">
                <a16:creationId xmlns:a16="http://schemas.microsoft.com/office/drawing/2014/main" id="{E86B92C3-A075-4075-82AB-E7AD63045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67" y="1331863"/>
            <a:ext cx="855001" cy="1520191"/>
          </a:xfrm>
          <a:prstGeom prst="rect">
            <a:avLst/>
          </a:prstGeom>
        </p:spPr>
      </p:pic>
      <p:pic>
        <p:nvPicPr>
          <p:cNvPr id="16" name="bed">
            <a:extLst>
              <a:ext uri="{FF2B5EF4-FFF2-40B4-BE49-F238E27FC236}">
                <a16:creationId xmlns:a16="http://schemas.microsoft.com/office/drawing/2014/main" id="{3DFFE87C-683C-41D0-BC26-BE7485EEE9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4" y="3094257"/>
            <a:ext cx="1504809" cy="994306"/>
          </a:xfrm>
          <a:prstGeom prst="rect">
            <a:avLst/>
          </a:prstGeom>
        </p:spPr>
      </p:pic>
      <p:pic>
        <p:nvPicPr>
          <p:cNvPr id="18" name="scratch post">
            <a:extLst>
              <a:ext uri="{FF2B5EF4-FFF2-40B4-BE49-F238E27FC236}">
                <a16:creationId xmlns:a16="http://schemas.microsoft.com/office/drawing/2014/main" id="{1FA5065B-B548-470D-B1D4-7BAD4BA534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11" y="4482486"/>
            <a:ext cx="1029885" cy="152082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3625A-DBCE-4E50-9350-470A9C8D58EF}"/>
              </a:ext>
            </a:extLst>
          </p:cNvPr>
          <p:cNvSpPr txBox="1"/>
          <p:nvPr/>
        </p:nvSpPr>
        <p:spPr>
          <a:xfrm>
            <a:off x="936479" y="1327187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7E17F-72E6-4E4B-8035-688D08B460EF}"/>
              </a:ext>
            </a:extLst>
          </p:cNvPr>
          <p:cNvSpPr txBox="1"/>
          <p:nvPr/>
        </p:nvSpPr>
        <p:spPr>
          <a:xfrm>
            <a:off x="4258152" y="1421697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42B48-FE05-46FA-8485-1323257128D4}"/>
              </a:ext>
            </a:extLst>
          </p:cNvPr>
          <p:cNvSpPr txBox="1"/>
          <p:nvPr/>
        </p:nvSpPr>
        <p:spPr>
          <a:xfrm>
            <a:off x="7000047" y="2200980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1" name="Arrow: Right 10">
            <a:hlinkClick r:id="rId10" action="ppaction://hlinksldjump"/>
            <a:extLst>
              <a:ext uri="{FF2B5EF4-FFF2-40B4-BE49-F238E27FC236}">
                <a16:creationId xmlns:a16="http://schemas.microsoft.com/office/drawing/2014/main" id="{CC39BD6B-97B4-4587-ACE0-BD080C283C1E}"/>
              </a:ext>
            </a:extLst>
          </p:cNvPr>
          <p:cNvSpPr/>
          <p:nvPr/>
        </p:nvSpPr>
        <p:spPr>
          <a:xfrm>
            <a:off x="8018585" y="5804716"/>
            <a:ext cx="658688" cy="587864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1584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Do Dogs Need?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9D8168-8990-4A0D-9A44-CD610A83F7C7}"/>
              </a:ext>
            </a:extLst>
          </p:cNvPr>
          <p:cNvSpPr/>
          <p:nvPr/>
        </p:nvSpPr>
        <p:spPr>
          <a:xfrm>
            <a:off x="3608685" y="2465684"/>
            <a:ext cx="1926630" cy="1926630"/>
          </a:xfrm>
          <a:prstGeom prst="ellipse">
            <a:avLst/>
          </a:prstGeom>
          <a:solidFill>
            <a:srgbClr val="CF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2BEF6-0A37-4B10-9396-F447CB6AB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03" y="2364581"/>
            <a:ext cx="2292594" cy="21288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A068C8A-EAAE-4C06-8C9E-E5E8E13D94E6}"/>
              </a:ext>
            </a:extLst>
          </p:cNvPr>
          <p:cNvSpPr/>
          <p:nvPr/>
        </p:nvSpPr>
        <p:spPr>
          <a:xfrm>
            <a:off x="1193663" y="1277619"/>
            <a:ext cx="2130561" cy="16656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082A93-8105-4E32-9E7A-F023FAE6D24E}"/>
              </a:ext>
            </a:extLst>
          </p:cNvPr>
          <p:cNvSpPr/>
          <p:nvPr/>
        </p:nvSpPr>
        <p:spPr>
          <a:xfrm>
            <a:off x="5256319" y="4346194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B09822-F801-43A2-A31F-40B5904D2F5F}"/>
              </a:ext>
            </a:extLst>
          </p:cNvPr>
          <p:cNvSpPr/>
          <p:nvPr/>
        </p:nvSpPr>
        <p:spPr>
          <a:xfrm>
            <a:off x="6588588" y="2899955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dog treats">
            <a:extLst>
              <a:ext uri="{FF2B5EF4-FFF2-40B4-BE49-F238E27FC236}">
                <a16:creationId xmlns:a16="http://schemas.microsoft.com/office/drawing/2014/main" id="{AE884250-3F75-42A0-A015-C03C65B0C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83395">
            <a:off x="5809736" y="4573970"/>
            <a:ext cx="751453" cy="1357782"/>
          </a:xfrm>
          <a:prstGeom prst="rect">
            <a:avLst/>
          </a:prstGeom>
        </p:spPr>
      </p:pic>
      <p:pic>
        <p:nvPicPr>
          <p:cNvPr id="12" name="hamster wheel">
            <a:extLst>
              <a:ext uri="{FF2B5EF4-FFF2-40B4-BE49-F238E27FC236}">
                <a16:creationId xmlns:a16="http://schemas.microsoft.com/office/drawing/2014/main" id="{32D08A21-B1D2-4D0C-93A2-5727DE25D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3224477"/>
            <a:ext cx="979802" cy="1228725"/>
          </a:xfrm>
          <a:prstGeom prst="rect">
            <a:avLst/>
          </a:prstGeom>
        </p:spPr>
      </p:pic>
      <p:pic>
        <p:nvPicPr>
          <p:cNvPr id="14" name="lead">
            <a:extLst>
              <a:ext uri="{FF2B5EF4-FFF2-40B4-BE49-F238E27FC236}">
                <a16:creationId xmlns:a16="http://schemas.microsoft.com/office/drawing/2014/main" id="{E5D4197E-ED44-4CA1-9B63-96CA1C59E7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92" y="3369595"/>
            <a:ext cx="1333500" cy="938491"/>
          </a:xfrm>
          <a:prstGeom prst="rect">
            <a:avLst/>
          </a:prstGeom>
        </p:spPr>
      </p:pic>
      <p:pic>
        <p:nvPicPr>
          <p:cNvPr id="16" name="chocolate">
            <a:extLst>
              <a:ext uri="{FF2B5EF4-FFF2-40B4-BE49-F238E27FC236}">
                <a16:creationId xmlns:a16="http://schemas.microsoft.com/office/drawing/2014/main" id="{A4ECF55C-7DEA-4477-976A-5F4DF598E6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360">
            <a:off x="2583300" y="4800357"/>
            <a:ext cx="777834" cy="1135237"/>
          </a:xfrm>
          <a:prstGeom prst="rect">
            <a:avLst/>
          </a:prstGeom>
        </p:spPr>
      </p:pic>
      <p:pic>
        <p:nvPicPr>
          <p:cNvPr id="18" name="tank">
            <a:extLst>
              <a:ext uri="{FF2B5EF4-FFF2-40B4-BE49-F238E27FC236}">
                <a16:creationId xmlns:a16="http://schemas.microsoft.com/office/drawing/2014/main" id="{9235B205-7DA8-429B-8698-2484DAB7CE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253">
            <a:off x="6034629" y="1552541"/>
            <a:ext cx="1438275" cy="1042120"/>
          </a:xfrm>
          <a:prstGeom prst="rect">
            <a:avLst/>
          </a:prstGeom>
        </p:spPr>
      </p:pic>
      <p:pic>
        <p:nvPicPr>
          <p:cNvPr id="23" name="bed">
            <a:extLst>
              <a:ext uri="{FF2B5EF4-FFF2-40B4-BE49-F238E27FC236}">
                <a16:creationId xmlns:a16="http://schemas.microsoft.com/office/drawing/2014/main" id="{6013FAFC-9ECF-4EE2-93D7-E3D8B00002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852">
            <a:off x="1327840" y="1703874"/>
            <a:ext cx="1854336" cy="791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2DAA88-72E6-4CD5-9792-1C2BFA6AE6C7}"/>
              </a:ext>
            </a:extLst>
          </p:cNvPr>
          <p:cNvSpPr txBox="1"/>
          <p:nvPr/>
        </p:nvSpPr>
        <p:spPr>
          <a:xfrm>
            <a:off x="4499151" y="1563394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408A61-47FF-451C-AB20-7FD31BE9846C}"/>
              </a:ext>
            </a:extLst>
          </p:cNvPr>
          <p:cNvSpPr txBox="1"/>
          <p:nvPr/>
        </p:nvSpPr>
        <p:spPr>
          <a:xfrm>
            <a:off x="773406" y="4531087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95C86-78D0-46AE-B9AF-5B8FD2F59060}"/>
              </a:ext>
            </a:extLst>
          </p:cNvPr>
          <p:cNvSpPr txBox="1"/>
          <p:nvPr/>
        </p:nvSpPr>
        <p:spPr>
          <a:xfrm>
            <a:off x="3425703" y="5063773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80CBEB3D-421D-4977-B864-E11EC5D16FF0}"/>
              </a:ext>
            </a:extLst>
          </p:cNvPr>
          <p:cNvSpPr/>
          <p:nvPr/>
        </p:nvSpPr>
        <p:spPr>
          <a:xfrm>
            <a:off x="8018585" y="5804716"/>
            <a:ext cx="658688" cy="587864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300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/>
      <p:bldP spid="17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Do Rabbits Need?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D76CD7-B71E-427A-B370-7A70C40B468C}"/>
              </a:ext>
            </a:extLst>
          </p:cNvPr>
          <p:cNvSpPr/>
          <p:nvPr/>
        </p:nvSpPr>
        <p:spPr>
          <a:xfrm>
            <a:off x="3603920" y="2465685"/>
            <a:ext cx="1926630" cy="1926630"/>
          </a:xfrm>
          <a:prstGeom prst="ellipse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F08BA-C2A8-46D1-A3E1-7182C8AF8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30" y="2399678"/>
            <a:ext cx="1396720" cy="168576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B7F09D1-2723-47DB-97D5-51473B35E2B3}"/>
              </a:ext>
            </a:extLst>
          </p:cNvPr>
          <p:cNvSpPr/>
          <p:nvPr/>
        </p:nvSpPr>
        <p:spPr>
          <a:xfrm>
            <a:off x="1905839" y="4325605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191477-75AF-4EBB-9CE3-ED8072062754}"/>
              </a:ext>
            </a:extLst>
          </p:cNvPr>
          <p:cNvSpPr/>
          <p:nvPr/>
        </p:nvSpPr>
        <p:spPr>
          <a:xfrm>
            <a:off x="4980658" y="4380176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FF717B-1259-4DEB-A7F4-3B0F1AD8252E}"/>
              </a:ext>
            </a:extLst>
          </p:cNvPr>
          <p:cNvSpPr/>
          <p:nvPr/>
        </p:nvSpPr>
        <p:spPr>
          <a:xfrm>
            <a:off x="6332301" y="2576049"/>
            <a:ext cx="1936445" cy="19266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read">
            <a:extLst>
              <a:ext uri="{FF2B5EF4-FFF2-40B4-BE49-F238E27FC236}">
                <a16:creationId xmlns:a16="http://schemas.microsoft.com/office/drawing/2014/main" id="{5431E6D6-00BD-4134-89E1-73C72E64A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3378926"/>
            <a:ext cx="1428750" cy="706514"/>
          </a:xfrm>
          <a:prstGeom prst="rect">
            <a:avLst/>
          </a:prstGeom>
        </p:spPr>
      </p:pic>
      <p:pic>
        <p:nvPicPr>
          <p:cNvPr id="14" name="hay">
            <a:extLst>
              <a:ext uri="{FF2B5EF4-FFF2-40B4-BE49-F238E27FC236}">
                <a16:creationId xmlns:a16="http://schemas.microsoft.com/office/drawing/2014/main" id="{2CE26890-4DB5-47BD-82B7-605E0C0581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106">
            <a:off x="2417043" y="4459411"/>
            <a:ext cx="913747" cy="1590675"/>
          </a:xfrm>
          <a:prstGeom prst="rect">
            <a:avLst/>
          </a:prstGeom>
        </p:spPr>
      </p:pic>
      <p:pic>
        <p:nvPicPr>
          <p:cNvPr id="18" name="rabbit food">
            <a:extLst>
              <a:ext uri="{FF2B5EF4-FFF2-40B4-BE49-F238E27FC236}">
                <a16:creationId xmlns:a16="http://schemas.microsoft.com/office/drawing/2014/main" id="{79324415-A4FC-4D2F-A16E-BB278BCC1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32" y="4580233"/>
            <a:ext cx="814359" cy="1471445"/>
          </a:xfrm>
          <a:prstGeom prst="rect">
            <a:avLst/>
          </a:prstGeom>
        </p:spPr>
      </p:pic>
      <p:pic>
        <p:nvPicPr>
          <p:cNvPr id="20" name="fish food">
            <a:extLst>
              <a:ext uri="{FF2B5EF4-FFF2-40B4-BE49-F238E27FC236}">
                <a16:creationId xmlns:a16="http://schemas.microsoft.com/office/drawing/2014/main" id="{94CEB004-A6E5-47B6-97AD-D77C4B4559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616">
            <a:off x="6049167" y="1583317"/>
            <a:ext cx="495649" cy="705836"/>
          </a:xfrm>
          <a:prstGeom prst="rect">
            <a:avLst/>
          </a:prstGeom>
        </p:spPr>
      </p:pic>
      <p:pic>
        <p:nvPicPr>
          <p:cNvPr id="23" name="lead">
            <a:extLst>
              <a:ext uri="{FF2B5EF4-FFF2-40B4-BE49-F238E27FC236}">
                <a16:creationId xmlns:a16="http://schemas.microsoft.com/office/drawing/2014/main" id="{F0E37A29-76D0-4E34-AF2F-19AE769C10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57" y="1617420"/>
            <a:ext cx="1428750" cy="1005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2AF891-D4C4-43C5-BCEE-8D8C956D158D}"/>
              </a:ext>
            </a:extLst>
          </p:cNvPr>
          <p:cNvSpPr txBox="1"/>
          <p:nvPr/>
        </p:nvSpPr>
        <p:spPr>
          <a:xfrm>
            <a:off x="990987" y="2795884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D33F0-1FFF-41E6-9ABD-1928F496195D}"/>
              </a:ext>
            </a:extLst>
          </p:cNvPr>
          <p:cNvSpPr txBox="1"/>
          <p:nvPr/>
        </p:nvSpPr>
        <p:spPr>
          <a:xfrm>
            <a:off x="3064154" y="1474774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9A1AF-AC45-4212-ABB2-D9303FD7E70E}"/>
              </a:ext>
            </a:extLst>
          </p:cNvPr>
          <p:cNvSpPr txBox="1"/>
          <p:nvPr/>
        </p:nvSpPr>
        <p:spPr>
          <a:xfrm>
            <a:off x="6574950" y="1442050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pic>
        <p:nvPicPr>
          <p:cNvPr id="2" name="bottle">
            <a:extLst>
              <a:ext uri="{FF2B5EF4-FFF2-40B4-BE49-F238E27FC236}">
                <a16:creationId xmlns:a16="http://schemas.microsoft.com/office/drawing/2014/main" id="{AD5E87D1-6D72-4CF0-8288-9BEE900FED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41" y="2874050"/>
            <a:ext cx="463553" cy="1384299"/>
          </a:xfrm>
          <a:prstGeom prst="rect">
            <a:avLst/>
          </a:prstGeom>
        </p:spPr>
      </p:pic>
      <p:sp>
        <p:nvSpPr>
          <p:cNvPr id="3" name="Arrow: Right 2">
            <a:hlinkClick r:id="rId10" action="ppaction://hlinksldjump"/>
            <a:extLst>
              <a:ext uri="{FF2B5EF4-FFF2-40B4-BE49-F238E27FC236}">
                <a16:creationId xmlns:a16="http://schemas.microsoft.com/office/drawing/2014/main" id="{0CDDE858-0047-4464-B21B-54656DAA1BE3}"/>
              </a:ext>
            </a:extLst>
          </p:cNvPr>
          <p:cNvSpPr/>
          <p:nvPr/>
        </p:nvSpPr>
        <p:spPr>
          <a:xfrm>
            <a:off x="8018585" y="5804716"/>
            <a:ext cx="658688" cy="587864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505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Do Hamsters Need?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4E2105-F972-4D99-929D-6AF3763F62BE}"/>
              </a:ext>
            </a:extLst>
          </p:cNvPr>
          <p:cNvSpPr/>
          <p:nvPr/>
        </p:nvSpPr>
        <p:spPr>
          <a:xfrm>
            <a:off x="3608685" y="2465685"/>
            <a:ext cx="1926630" cy="1926630"/>
          </a:xfrm>
          <a:prstGeom prst="ellipse">
            <a:avLst/>
          </a:prstGeom>
          <a:solidFill>
            <a:srgbClr val="F9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7E039-96F1-4E11-BA2B-D16BEC97B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29" y="2869858"/>
            <a:ext cx="1475542" cy="11182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5C41FAC-E636-4B1F-A2D2-7419AC1E3443}"/>
              </a:ext>
            </a:extLst>
          </p:cNvPr>
          <p:cNvSpPr/>
          <p:nvPr/>
        </p:nvSpPr>
        <p:spPr>
          <a:xfrm>
            <a:off x="1921529" y="4321381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04BE69-6BD5-4AC7-8B92-4718E0145769}"/>
              </a:ext>
            </a:extLst>
          </p:cNvPr>
          <p:cNvSpPr/>
          <p:nvPr/>
        </p:nvSpPr>
        <p:spPr>
          <a:xfrm>
            <a:off x="650568" y="2489614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9970C6-89C5-4E26-A64E-2C8EC9CC84AB}"/>
              </a:ext>
            </a:extLst>
          </p:cNvPr>
          <p:cNvSpPr/>
          <p:nvPr/>
        </p:nvSpPr>
        <p:spPr>
          <a:xfrm>
            <a:off x="5384742" y="1224639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hamster wheel">
            <a:extLst>
              <a:ext uri="{FF2B5EF4-FFF2-40B4-BE49-F238E27FC236}">
                <a16:creationId xmlns:a16="http://schemas.microsoft.com/office/drawing/2014/main" id="{57C3A462-6FAE-4976-8992-A10C4DDD6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8" y="2831345"/>
            <a:ext cx="953157" cy="1195310"/>
          </a:xfrm>
          <a:prstGeom prst="rect">
            <a:avLst/>
          </a:prstGeom>
        </p:spPr>
      </p:pic>
      <p:pic>
        <p:nvPicPr>
          <p:cNvPr id="12" name="weed">
            <a:extLst>
              <a:ext uri="{FF2B5EF4-FFF2-40B4-BE49-F238E27FC236}">
                <a16:creationId xmlns:a16="http://schemas.microsoft.com/office/drawing/2014/main" id="{B4092D15-3DD8-4D3D-BF97-7BB4FBF64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15" y="4692649"/>
            <a:ext cx="778571" cy="1384299"/>
          </a:xfrm>
          <a:prstGeom prst="rect">
            <a:avLst/>
          </a:prstGeom>
        </p:spPr>
      </p:pic>
      <p:pic>
        <p:nvPicPr>
          <p:cNvPr id="16" name="hay">
            <a:extLst>
              <a:ext uri="{FF2B5EF4-FFF2-40B4-BE49-F238E27FC236}">
                <a16:creationId xmlns:a16="http://schemas.microsoft.com/office/drawing/2014/main" id="{98387CF2-101F-4A34-B9DD-D955EA830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106">
            <a:off x="2417043" y="4459411"/>
            <a:ext cx="913747" cy="1590675"/>
          </a:xfrm>
          <a:prstGeom prst="rect">
            <a:avLst/>
          </a:prstGeom>
        </p:spPr>
      </p:pic>
      <p:pic>
        <p:nvPicPr>
          <p:cNvPr id="17" name="bone">
            <a:extLst>
              <a:ext uri="{FF2B5EF4-FFF2-40B4-BE49-F238E27FC236}">
                <a16:creationId xmlns:a16="http://schemas.microsoft.com/office/drawing/2014/main" id="{8050BB4C-2D59-400E-A43C-4FB8171013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948">
            <a:off x="2304687" y="1741918"/>
            <a:ext cx="1091970" cy="411771"/>
          </a:xfrm>
          <a:prstGeom prst="rect">
            <a:avLst/>
          </a:prstGeom>
        </p:spPr>
      </p:pic>
      <p:pic>
        <p:nvPicPr>
          <p:cNvPr id="18" name="bed">
            <a:extLst>
              <a:ext uri="{FF2B5EF4-FFF2-40B4-BE49-F238E27FC236}">
                <a16:creationId xmlns:a16="http://schemas.microsoft.com/office/drawing/2014/main" id="{191EDE73-0467-40FD-94D3-4B97B8C13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44" y="3490989"/>
            <a:ext cx="1504809" cy="994306"/>
          </a:xfrm>
          <a:prstGeom prst="rect">
            <a:avLst/>
          </a:prstGeom>
        </p:spPr>
      </p:pic>
      <p:pic>
        <p:nvPicPr>
          <p:cNvPr id="19" name="bottle">
            <a:extLst>
              <a:ext uri="{FF2B5EF4-FFF2-40B4-BE49-F238E27FC236}">
                <a16:creationId xmlns:a16="http://schemas.microsoft.com/office/drawing/2014/main" id="{EE9E1B95-1D3E-4080-A6F6-A62AD33898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09" y="1485559"/>
            <a:ext cx="463553" cy="13842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A7CE5A-6478-456A-8D9E-F35DF535E8C5}"/>
              </a:ext>
            </a:extLst>
          </p:cNvPr>
          <p:cNvSpPr txBox="1"/>
          <p:nvPr/>
        </p:nvSpPr>
        <p:spPr>
          <a:xfrm>
            <a:off x="6794744" y="4639048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F2C23-05C9-4600-B16A-94201FCE29A2}"/>
              </a:ext>
            </a:extLst>
          </p:cNvPr>
          <p:cNvSpPr txBox="1"/>
          <p:nvPr/>
        </p:nvSpPr>
        <p:spPr>
          <a:xfrm>
            <a:off x="3909922" y="5496298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DC9FFF-6573-4CD1-890A-72729C40B4E8}"/>
              </a:ext>
            </a:extLst>
          </p:cNvPr>
          <p:cNvSpPr txBox="1"/>
          <p:nvPr/>
        </p:nvSpPr>
        <p:spPr>
          <a:xfrm>
            <a:off x="994518" y="1376643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3A99A56A-37A2-454C-BA77-F5F2A0204FFB}"/>
              </a:ext>
            </a:extLst>
          </p:cNvPr>
          <p:cNvSpPr/>
          <p:nvPr/>
        </p:nvSpPr>
        <p:spPr>
          <a:xfrm>
            <a:off x="8018585" y="5804716"/>
            <a:ext cx="658688" cy="587864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263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/>
      <p:bldP spid="15" grpId="1"/>
      <p:bldP spid="20" grpId="0"/>
      <p:bldP spid="20" grpId="1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Do Birds Need?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2A63BD-14E6-43D8-A62C-E0F626241EEC}"/>
              </a:ext>
            </a:extLst>
          </p:cNvPr>
          <p:cNvSpPr/>
          <p:nvPr/>
        </p:nvSpPr>
        <p:spPr>
          <a:xfrm>
            <a:off x="3608685" y="2465685"/>
            <a:ext cx="1926630" cy="1926630"/>
          </a:xfrm>
          <a:prstGeom prst="ellipse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F7440-4227-4D27-B555-4E8974AB1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43" y="2473032"/>
            <a:ext cx="968513" cy="191193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E0AA152-1E67-4A02-8134-3A4534AA19B4}"/>
              </a:ext>
            </a:extLst>
          </p:cNvPr>
          <p:cNvSpPr/>
          <p:nvPr/>
        </p:nvSpPr>
        <p:spPr>
          <a:xfrm>
            <a:off x="492124" y="1969442"/>
            <a:ext cx="1939983" cy="31024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6A152-583C-48E2-B5DB-D38254AB6D00}"/>
              </a:ext>
            </a:extLst>
          </p:cNvPr>
          <p:cNvSpPr/>
          <p:nvPr/>
        </p:nvSpPr>
        <p:spPr>
          <a:xfrm>
            <a:off x="6920237" y="2133690"/>
            <a:ext cx="1525263" cy="31024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F179DB-0B0A-4EE4-9707-2142C8484BA2}"/>
              </a:ext>
            </a:extLst>
          </p:cNvPr>
          <p:cNvSpPr/>
          <p:nvPr/>
        </p:nvSpPr>
        <p:spPr>
          <a:xfrm>
            <a:off x="5373330" y="1142207"/>
            <a:ext cx="1858286" cy="18582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lead">
            <a:extLst>
              <a:ext uri="{FF2B5EF4-FFF2-40B4-BE49-F238E27FC236}">
                <a16:creationId xmlns:a16="http://schemas.microsoft.com/office/drawing/2014/main" id="{B1D91A5B-FC46-408A-ABC9-B8ABCBA15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14" y="4712620"/>
            <a:ext cx="1333500" cy="938491"/>
          </a:xfrm>
          <a:prstGeom prst="rect">
            <a:avLst/>
          </a:prstGeom>
        </p:spPr>
      </p:pic>
      <p:pic>
        <p:nvPicPr>
          <p:cNvPr id="9" name="fish food">
            <a:extLst>
              <a:ext uri="{FF2B5EF4-FFF2-40B4-BE49-F238E27FC236}">
                <a16:creationId xmlns:a16="http://schemas.microsoft.com/office/drawing/2014/main" id="{04CBC29B-FB91-4022-9FE8-452FD0C1E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616">
            <a:off x="2837085" y="1616524"/>
            <a:ext cx="495649" cy="705836"/>
          </a:xfrm>
          <a:prstGeom prst="rect">
            <a:avLst/>
          </a:prstGeom>
        </p:spPr>
      </p:pic>
      <p:pic>
        <p:nvPicPr>
          <p:cNvPr id="11" name="cage">
            <a:extLst>
              <a:ext uri="{FF2B5EF4-FFF2-40B4-BE49-F238E27FC236}">
                <a16:creationId xmlns:a16="http://schemas.microsoft.com/office/drawing/2014/main" id="{79BECF0C-148E-4A8D-A3CD-06C81AB082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3" y="2071350"/>
            <a:ext cx="1395551" cy="2886749"/>
          </a:xfrm>
          <a:prstGeom prst="rect">
            <a:avLst/>
          </a:prstGeom>
        </p:spPr>
      </p:pic>
      <p:pic>
        <p:nvPicPr>
          <p:cNvPr id="13" name="perch">
            <a:extLst>
              <a:ext uri="{FF2B5EF4-FFF2-40B4-BE49-F238E27FC236}">
                <a16:creationId xmlns:a16="http://schemas.microsoft.com/office/drawing/2014/main" id="{6B393703-65ED-4E43-9309-BD2249935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45" y="2347220"/>
            <a:ext cx="517099" cy="2724712"/>
          </a:xfrm>
          <a:prstGeom prst="rect">
            <a:avLst/>
          </a:prstGeom>
        </p:spPr>
      </p:pic>
      <p:pic>
        <p:nvPicPr>
          <p:cNvPr id="15" name="seed">
            <a:extLst>
              <a:ext uri="{FF2B5EF4-FFF2-40B4-BE49-F238E27FC236}">
                <a16:creationId xmlns:a16="http://schemas.microsoft.com/office/drawing/2014/main" id="{D2ED46D8-969A-407F-9CDC-71A75618B7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708">
            <a:off x="5795124" y="1695075"/>
            <a:ext cx="1014698" cy="6721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91C6E-EAA9-4A7B-A057-DBBCA641D230}"/>
              </a:ext>
            </a:extLst>
          </p:cNvPr>
          <p:cNvSpPr txBox="1"/>
          <p:nvPr/>
        </p:nvSpPr>
        <p:spPr>
          <a:xfrm>
            <a:off x="3814832" y="4958099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BBFFD-5DCB-4355-91BA-A51E88550D90}"/>
              </a:ext>
            </a:extLst>
          </p:cNvPr>
          <p:cNvSpPr txBox="1"/>
          <p:nvPr/>
        </p:nvSpPr>
        <p:spPr>
          <a:xfrm>
            <a:off x="1223396" y="5542861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1C1B3-AB8A-4ACE-B655-395B7E940F1D}"/>
              </a:ext>
            </a:extLst>
          </p:cNvPr>
          <p:cNvSpPr txBox="1"/>
          <p:nvPr/>
        </p:nvSpPr>
        <p:spPr>
          <a:xfrm>
            <a:off x="3541920" y="1530710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D977713C-A705-4D61-9548-9579F8A93C3C}"/>
              </a:ext>
            </a:extLst>
          </p:cNvPr>
          <p:cNvSpPr/>
          <p:nvPr/>
        </p:nvSpPr>
        <p:spPr>
          <a:xfrm>
            <a:off x="8018585" y="5804716"/>
            <a:ext cx="658688" cy="587864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</a:p>
        </p:txBody>
      </p:sp>
      <p:pic>
        <p:nvPicPr>
          <p:cNvPr id="3" name="bone">
            <a:extLst>
              <a:ext uri="{FF2B5EF4-FFF2-40B4-BE49-F238E27FC236}">
                <a16:creationId xmlns:a16="http://schemas.microsoft.com/office/drawing/2014/main" id="{6CAC5137-502E-4AAA-BAE5-B59B777816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002">
            <a:off x="2499814" y="5100697"/>
            <a:ext cx="1091970" cy="4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Do Fish Need?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D2FBC3-EF13-4BDA-A6E6-C70F25A3D5BD}"/>
              </a:ext>
            </a:extLst>
          </p:cNvPr>
          <p:cNvSpPr/>
          <p:nvPr/>
        </p:nvSpPr>
        <p:spPr>
          <a:xfrm>
            <a:off x="3608685" y="2465685"/>
            <a:ext cx="1926630" cy="1926630"/>
          </a:xfrm>
          <a:prstGeom prst="ellipse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714F8-F710-4C5D-ABFB-46759B600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21" y="2657475"/>
            <a:ext cx="1933757" cy="115893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25C1438-031E-488E-8D54-C22EBB2BE697}"/>
              </a:ext>
            </a:extLst>
          </p:cNvPr>
          <p:cNvSpPr/>
          <p:nvPr/>
        </p:nvSpPr>
        <p:spPr>
          <a:xfrm>
            <a:off x="5446982" y="1251670"/>
            <a:ext cx="1534492" cy="153449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DF7900-1C95-4F82-8715-B5F90F8EE05D}"/>
              </a:ext>
            </a:extLst>
          </p:cNvPr>
          <p:cNvSpPr/>
          <p:nvPr/>
        </p:nvSpPr>
        <p:spPr>
          <a:xfrm>
            <a:off x="5074277" y="4518822"/>
            <a:ext cx="1719696" cy="17196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E7B199-6D84-4B01-AFAD-A21996C020B4}"/>
              </a:ext>
            </a:extLst>
          </p:cNvPr>
          <p:cNvSpPr/>
          <p:nvPr/>
        </p:nvSpPr>
        <p:spPr>
          <a:xfrm>
            <a:off x="1157316" y="1210689"/>
            <a:ext cx="1926630" cy="17196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tank">
            <a:extLst>
              <a:ext uri="{FF2B5EF4-FFF2-40B4-BE49-F238E27FC236}">
                <a16:creationId xmlns:a16="http://schemas.microsoft.com/office/drawing/2014/main" id="{B02C2588-560B-47F9-8902-A58D3B98C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763">
            <a:off x="1393277" y="1552541"/>
            <a:ext cx="1438275" cy="1042120"/>
          </a:xfrm>
          <a:prstGeom prst="rect">
            <a:avLst/>
          </a:prstGeom>
        </p:spPr>
      </p:pic>
      <p:pic>
        <p:nvPicPr>
          <p:cNvPr id="9" name="chocolate">
            <a:extLst>
              <a:ext uri="{FF2B5EF4-FFF2-40B4-BE49-F238E27FC236}">
                <a16:creationId xmlns:a16="http://schemas.microsoft.com/office/drawing/2014/main" id="{26217F98-BDF4-47FF-9172-CDACEA0C2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61" y="4830102"/>
            <a:ext cx="777834" cy="1135237"/>
          </a:xfrm>
          <a:prstGeom prst="rect">
            <a:avLst/>
          </a:prstGeom>
        </p:spPr>
      </p:pic>
      <p:pic>
        <p:nvPicPr>
          <p:cNvPr id="10" name="cage">
            <a:extLst>
              <a:ext uri="{FF2B5EF4-FFF2-40B4-BE49-F238E27FC236}">
                <a16:creationId xmlns:a16="http://schemas.microsoft.com/office/drawing/2014/main" id="{790669CD-55AE-43FA-8633-2BF3878C12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99" y="2071350"/>
            <a:ext cx="1395551" cy="2886749"/>
          </a:xfrm>
          <a:prstGeom prst="rect">
            <a:avLst/>
          </a:prstGeom>
        </p:spPr>
      </p:pic>
      <p:pic>
        <p:nvPicPr>
          <p:cNvPr id="11" name="fish food">
            <a:extLst>
              <a:ext uri="{FF2B5EF4-FFF2-40B4-BE49-F238E27FC236}">
                <a16:creationId xmlns:a16="http://schemas.microsoft.com/office/drawing/2014/main" id="{E82E627F-3838-41F6-B1A3-D4E21CBA1E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616">
            <a:off x="5961512" y="1665999"/>
            <a:ext cx="495649" cy="705836"/>
          </a:xfrm>
          <a:prstGeom prst="rect">
            <a:avLst/>
          </a:prstGeom>
        </p:spPr>
      </p:pic>
      <p:pic>
        <p:nvPicPr>
          <p:cNvPr id="12" name="weed">
            <a:extLst>
              <a:ext uri="{FF2B5EF4-FFF2-40B4-BE49-F238E27FC236}">
                <a16:creationId xmlns:a16="http://schemas.microsoft.com/office/drawing/2014/main" id="{F23F7E0F-F82C-45C2-B1B0-A3A95A195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15" y="4692649"/>
            <a:ext cx="778571" cy="1384299"/>
          </a:xfrm>
          <a:prstGeom prst="rect">
            <a:avLst/>
          </a:prstGeom>
        </p:spPr>
      </p:pic>
      <p:pic>
        <p:nvPicPr>
          <p:cNvPr id="13" name="seed">
            <a:extLst>
              <a:ext uri="{FF2B5EF4-FFF2-40B4-BE49-F238E27FC236}">
                <a16:creationId xmlns:a16="http://schemas.microsoft.com/office/drawing/2014/main" id="{A0DEF189-33AC-491A-B37F-281B7F1B04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708">
            <a:off x="1381029" y="3321438"/>
            <a:ext cx="1014698" cy="6721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CA2296-D7CC-4C3C-A0F2-2B33042C21F3}"/>
              </a:ext>
            </a:extLst>
          </p:cNvPr>
          <p:cNvSpPr txBox="1"/>
          <p:nvPr/>
        </p:nvSpPr>
        <p:spPr>
          <a:xfrm>
            <a:off x="3361115" y="5166887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35B087-C335-481A-91E0-996394A06C6E}"/>
              </a:ext>
            </a:extLst>
          </p:cNvPr>
          <p:cNvSpPr txBox="1"/>
          <p:nvPr/>
        </p:nvSpPr>
        <p:spPr>
          <a:xfrm>
            <a:off x="976115" y="4230197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9ECC02-B31C-494A-9D1C-EB16D3375B63}"/>
              </a:ext>
            </a:extLst>
          </p:cNvPr>
          <p:cNvSpPr txBox="1"/>
          <p:nvPr/>
        </p:nvSpPr>
        <p:spPr>
          <a:xfrm>
            <a:off x="6933406" y="1437184"/>
            <a:ext cx="151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try again</a:t>
            </a: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A2DB8509-3C6E-4DD3-8768-DFAFE95EF0AF}"/>
              </a:ext>
            </a:extLst>
          </p:cNvPr>
          <p:cNvSpPr/>
          <p:nvPr/>
        </p:nvSpPr>
        <p:spPr>
          <a:xfrm>
            <a:off x="8018585" y="5804716"/>
            <a:ext cx="658688" cy="587864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557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86210" y="1802870"/>
            <a:ext cx="410527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EB4E69"/>
                </a:solidFill>
                <a:latin typeface="+mn-lt"/>
              </a:rPr>
              <a:t>Well Done!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4C9C9-9BDB-4C3C-B916-301E04DA0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29202"/>
            <a:ext cx="4710154" cy="4879523"/>
          </a:xfrm>
          <a:prstGeom prst="rect">
            <a:avLst/>
          </a:prstGeom>
        </p:spPr>
      </p:pic>
      <p:sp>
        <p:nvSpPr>
          <p:cNvPr id="13" name="Title 20">
            <a:extLst>
              <a:ext uri="{FF2B5EF4-FFF2-40B4-BE49-F238E27FC236}">
                <a16:creationId xmlns:a16="http://schemas.microsoft.com/office/drawing/2014/main" id="{DC27276A-81A5-4CA7-9E59-4A8E54C9BA37}"/>
              </a:ext>
            </a:extLst>
          </p:cNvPr>
          <p:cNvSpPr txBox="1">
            <a:spLocks/>
          </p:cNvSpPr>
          <p:nvPr/>
        </p:nvSpPr>
        <p:spPr>
          <a:xfrm>
            <a:off x="4229097" y="2973995"/>
            <a:ext cx="3619501" cy="14414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200" b="0" dirty="0">
                <a:solidFill>
                  <a:srgbClr val="F4A4A2"/>
                </a:solidFill>
                <a:latin typeface="+mn-lt"/>
              </a:rPr>
              <a:t>You have learnt all about what pets need.</a:t>
            </a:r>
          </a:p>
        </p:txBody>
      </p:sp>
    </p:spTree>
    <p:extLst>
      <p:ext uri="{BB962C8B-B14F-4D97-AF65-F5344CB8AC3E}">
        <p14:creationId xmlns:p14="http://schemas.microsoft.com/office/powerpoint/2010/main" val="1891585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429</TotalTime>
  <Words>94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Instructions</vt:lpstr>
      <vt:lpstr>What Do Cats Need?</vt:lpstr>
      <vt:lpstr>What Do Dogs Need?</vt:lpstr>
      <vt:lpstr>What Do Rabbits Need?</vt:lpstr>
      <vt:lpstr>What Do Hamsters Need?</vt:lpstr>
      <vt:lpstr>What Do Birds Need?</vt:lpstr>
      <vt:lpstr>What Do Fish Need?</vt:lpstr>
      <vt:lpstr>Well Done!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Barber, J</cp:lastModifiedBy>
  <cp:revision>53</cp:revision>
  <dcterms:created xsi:type="dcterms:W3CDTF">2020-07-04T11:34:24Z</dcterms:created>
  <dcterms:modified xsi:type="dcterms:W3CDTF">2021-01-10T13:03:20Z</dcterms:modified>
</cp:coreProperties>
</file>