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90" r:id="rId4"/>
    <p:sldId id="285" r:id="rId5"/>
    <p:sldId id="286" r:id="rId6"/>
    <p:sldId id="287" r:id="rId7"/>
    <p:sldId id="288" r:id="rId8"/>
    <p:sldId id="289" r:id="rId9"/>
    <p:sldId id="284" r:id="rId10"/>
    <p:sldId id="293" r:id="rId11"/>
    <p:sldId id="292" r:id="rId12"/>
    <p:sldId id="267" r:id="rId13"/>
  </p:sldIdLst>
  <p:sldSz cx="9144000" cy="6858000" type="screen4x3"/>
  <p:notesSz cx="6858000" cy="9144000"/>
  <p:embeddedFontLst>
    <p:embeddedFont>
      <p:font typeface="Twinkl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C2"/>
    <a:srgbClr val="683E96"/>
    <a:srgbClr val="25B7BC"/>
    <a:srgbClr val="2CB7BC"/>
    <a:srgbClr val="6C9E72"/>
    <a:srgbClr val="47B1E5"/>
    <a:srgbClr val="DE1E5A"/>
    <a:srgbClr val="E9506C"/>
    <a:srgbClr val="E84D15"/>
    <a:srgbClr val="6CB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8"/>
      </p:cViewPr>
      <p:guideLst>
        <p:guide orient="horz" pos="2205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wake-up-time-on-bumble-farm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wake-up-time-on-bumble-farm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05835" y="5504329"/>
            <a:ext cx="932330" cy="629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05835" y="3114478"/>
            <a:ext cx="932330" cy="629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curly tail.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669438" y="1602967"/>
            <a:ext cx="3619979" cy="3002617"/>
            <a:chOff x="5436749" y="2097844"/>
            <a:chExt cx="3619979" cy="3002617"/>
          </a:xfrm>
        </p:grpSpPr>
        <p:sp>
          <p:nvSpPr>
            <p:cNvPr id="18" name="Freeform 17"/>
            <p:cNvSpPr/>
            <p:nvPr/>
          </p:nvSpPr>
          <p:spPr>
            <a:xfrm flipV="1">
              <a:off x="5890306" y="2097844"/>
              <a:ext cx="2274123" cy="793238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967502" y="2154962"/>
              <a:ext cx="21016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pig!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36749" y="2940822"/>
              <a:ext cx="3619979" cy="2159639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like to roll in mud.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8111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snout.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8" name="Freeform 2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1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1" y="1418423"/>
            <a:ext cx="2503600" cy="563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brightly coloured feathers.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72001" y="1584474"/>
            <a:ext cx="3860171" cy="3758502"/>
            <a:chOff x="5360575" y="1435463"/>
            <a:chExt cx="3860171" cy="3758502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5360575" y="1435463"/>
              <a:ext cx="1769880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1184" y="1468794"/>
              <a:ext cx="154617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rooster!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057" y="1971242"/>
              <a:ext cx="2791689" cy="3222723"/>
            </a:xfrm>
            <a:prstGeom prst="rect">
              <a:avLst/>
            </a:prstGeom>
          </p:spPr>
        </p:pic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claws.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839208"/>
            <a:ext cx="22953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make a lot of noise in the morning.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sp>
        <p:nvSpPr>
          <p:cNvPr id="30" name="Oval 29">
            <a:hlinkClick r:id="rId4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hlinkClick r:id="rId5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ounded Rectangle 32">
            <a:hlinkClick r:id="rId4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</a:t>
            </a:r>
          </a:p>
        </p:txBody>
      </p:sp>
      <p:sp>
        <p:nvSpPr>
          <p:cNvPr id="34" name="Rounded Rectangle 33">
            <a:hlinkClick r:id="rId5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3" name="Freeform 22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2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5650" y="1605665"/>
            <a:ext cx="7632700" cy="4487160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54589" y="2782669"/>
            <a:ext cx="2206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on the suns to reveal each clue!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2507" y="1843180"/>
            <a:ext cx="449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Can you follow the clues to work out which farm animal is being described?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4" y="2727026"/>
            <a:ext cx="745185" cy="750969"/>
          </a:xfrm>
          <a:prstGeom prst="rect">
            <a:avLst/>
          </a:prstGeom>
        </p:spPr>
      </p:pic>
      <p:sp>
        <p:nvSpPr>
          <p:cNvPr id="22" name="Oval 21">
            <a:hlinkClick r:id="rId3" action="ppaction://hlinksldjump"/>
          </p:cNvPr>
          <p:cNvSpPr/>
          <p:nvPr/>
        </p:nvSpPr>
        <p:spPr>
          <a:xfrm>
            <a:off x="1899172" y="3835767"/>
            <a:ext cx="1917449" cy="1918800"/>
          </a:xfrm>
          <a:prstGeom prst="ellipse">
            <a:avLst/>
          </a:prstGeom>
          <a:solidFill>
            <a:srgbClr val="25B7B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Start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29" y="1068591"/>
            <a:ext cx="2887744" cy="48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very tall.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304691" y="1390698"/>
            <a:ext cx="3893937" cy="4265798"/>
            <a:chOff x="4998442" y="1312824"/>
            <a:chExt cx="3893937" cy="4265798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71584" y="1459741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horse!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877" y="1312824"/>
              <a:ext cx="1846502" cy="426579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long mane.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eat hay.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ounded Rectangle 31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31" name="Freeform 30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9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four legs.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08623" y="1564603"/>
            <a:ext cx="3635281" cy="3577002"/>
            <a:chOff x="6588429" y="1435463"/>
            <a:chExt cx="3635281" cy="3577002"/>
          </a:xfrm>
        </p:grpSpPr>
        <p:sp>
          <p:nvSpPr>
            <p:cNvPr id="18" name="Freeform 17"/>
            <p:cNvSpPr/>
            <p:nvPr/>
          </p:nvSpPr>
          <p:spPr>
            <a:xfrm flipV="1">
              <a:off x="6588429" y="1435463"/>
              <a:ext cx="1665044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754383" y="1435463"/>
              <a:ext cx="133313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dog!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397" y="1705048"/>
              <a:ext cx="2254313" cy="330741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like to go for walks.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bark.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8" name="Freeform 2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3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eat grass.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887937" y="1476381"/>
            <a:ext cx="3266104" cy="3939636"/>
            <a:chOff x="6634535" y="1673878"/>
            <a:chExt cx="3266104" cy="3939636"/>
          </a:xfrm>
        </p:grpSpPr>
        <p:sp>
          <p:nvSpPr>
            <p:cNvPr id="18" name="Freeform 17"/>
            <p:cNvSpPr/>
            <p:nvPr/>
          </p:nvSpPr>
          <p:spPr>
            <a:xfrm flipV="1">
              <a:off x="6634535" y="1673878"/>
              <a:ext cx="161893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838273" y="1707209"/>
              <a:ext cx="121145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sheep!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6177" y="2126973"/>
              <a:ext cx="2174462" cy="348654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My babies are called lambs.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wool on my body.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8" name="Freeform 2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77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quite big.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319961" y="1581196"/>
            <a:ext cx="3650299" cy="3896661"/>
            <a:chOff x="4374611" y="1895286"/>
            <a:chExt cx="3650299" cy="3896661"/>
          </a:xfrm>
        </p:grpSpPr>
        <p:sp>
          <p:nvSpPr>
            <p:cNvPr id="18" name="Freeform 17"/>
            <p:cNvSpPr/>
            <p:nvPr/>
          </p:nvSpPr>
          <p:spPr>
            <a:xfrm flipV="1">
              <a:off x="4374611" y="1895286"/>
              <a:ext cx="1700276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88418" y="1912041"/>
              <a:ext cx="128229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cow!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63" y="2033722"/>
              <a:ext cx="1829547" cy="375822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make milk.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say ‘moo’.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8" name="Freeform 2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8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two legs.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09037" y="1565794"/>
            <a:ext cx="3996010" cy="3574884"/>
            <a:chOff x="5608266" y="2003723"/>
            <a:chExt cx="3996010" cy="3574884"/>
          </a:xfrm>
        </p:grpSpPr>
        <p:sp>
          <p:nvSpPr>
            <p:cNvPr id="18" name="Freeform 17"/>
            <p:cNvSpPr/>
            <p:nvPr/>
          </p:nvSpPr>
          <p:spPr>
            <a:xfrm flipV="1">
              <a:off x="5608266" y="2003723"/>
              <a:ext cx="1796098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671641" y="2013804"/>
              <a:ext cx="165678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goose!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148" y="2396511"/>
              <a:ext cx="3000128" cy="318209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beak.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8111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like to swim.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8" name="Freeform 2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45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sometimes have horns.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99572" y="1695686"/>
            <a:ext cx="3833618" cy="3516150"/>
            <a:chOff x="5312148" y="2290148"/>
            <a:chExt cx="3833618" cy="3516150"/>
          </a:xfrm>
        </p:grpSpPr>
        <p:sp>
          <p:nvSpPr>
            <p:cNvPr id="18" name="Freeform 17"/>
            <p:cNvSpPr/>
            <p:nvPr/>
          </p:nvSpPr>
          <p:spPr>
            <a:xfrm flipV="1">
              <a:off x="5312148" y="2290148"/>
              <a:ext cx="1683946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384576" y="2300230"/>
              <a:ext cx="151193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goat!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42594" y="2416900"/>
              <a:ext cx="2403172" cy="338939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a bit like a sheep.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8111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like to climb.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8" name="Freeform 2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51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cluck.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173648" y="1607009"/>
            <a:ext cx="4166681" cy="3634457"/>
            <a:chOff x="4038771" y="1708795"/>
            <a:chExt cx="4166681" cy="3634457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4038771" y="1708795"/>
              <a:ext cx="1919334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52077" y="1742126"/>
              <a:ext cx="164140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hen!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380" y="2191530"/>
              <a:ext cx="2430072" cy="3151722"/>
            </a:xfrm>
            <a:prstGeom prst="rect">
              <a:avLst/>
            </a:prstGeom>
          </p:spPr>
        </p:pic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feathers.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lay eggs.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sp>
        <p:nvSpPr>
          <p:cNvPr id="32" name="Oval 31">
            <a:hlinkClick r:id="rId4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ounded Rectangle 33">
            <a:hlinkClick r:id="rId4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8" name="Oval 27">
              <a:hlinkClick r:id="rId5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ounded Rectangle 30">
              <a:hlinkClick r:id="rId5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30" name="Freeform 29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4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541</TotalTime>
  <Words>379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Twinkl</vt:lpstr>
      <vt:lpstr>Calibri</vt:lpstr>
      <vt:lpstr>Arial</vt:lpstr>
      <vt:lpstr>Office Theme</vt:lpstr>
      <vt:lpstr>PowerPoint Presentation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Barber, J</cp:lastModifiedBy>
  <cp:revision>45</cp:revision>
  <dcterms:created xsi:type="dcterms:W3CDTF">2019-02-12T16:51:11Z</dcterms:created>
  <dcterms:modified xsi:type="dcterms:W3CDTF">2021-01-26T11:09:16Z</dcterms:modified>
</cp:coreProperties>
</file>