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45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0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7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9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0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6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12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7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D86B-EF6E-4839-9FB8-0804F14A51E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15DD4-524E-4C70-8BB9-04745E774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171" y="344096"/>
            <a:ext cx="8642552" cy="622737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0"/>
            <a:ext cx="7022955" cy="680133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64" y="983500"/>
            <a:ext cx="10582275" cy="485775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Jack</dc:creator>
  <cp:lastModifiedBy>Smith, Bradley</cp:lastModifiedBy>
  <cp:revision>2</cp:revision>
  <dcterms:created xsi:type="dcterms:W3CDTF">2021-01-25T14:54:42Z</dcterms:created>
  <dcterms:modified xsi:type="dcterms:W3CDTF">2021-01-28T13:01:35Z</dcterms:modified>
</cp:coreProperties>
</file>