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7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9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5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6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0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9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4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6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2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7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000E-9D4D-499D-A8BA-44882C591343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6E99-C1CA-42D0-8C89-EAE3905A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414" y="136328"/>
            <a:ext cx="9401695" cy="672167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671" y="0"/>
            <a:ext cx="10167159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995" y="130629"/>
            <a:ext cx="7177009" cy="658368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Smith, Bradley</cp:lastModifiedBy>
  <cp:revision>6</cp:revision>
  <dcterms:created xsi:type="dcterms:W3CDTF">2021-01-25T14:51:09Z</dcterms:created>
  <dcterms:modified xsi:type="dcterms:W3CDTF">2021-01-27T10:14:15Z</dcterms:modified>
</cp:coreProperties>
</file>