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3" d="100"/>
          <a:sy n="73" d="100"/>
        </p:scale>
        <p:origin x="58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3F851-0AA1-4D16-A4F8-B70F6D6CB02E}" type="datetimeFigureOut">
              <a:rPr lang="en-GB" smtClean="0"/>
              <a:t>02/03/2021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067D3-B8E5-4E11-84F2-6225B01CAF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73685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3F851-0AA1-4D16-A4F8-B70F6D6CB02E}" type="datetimeFigureOut">
              <a:rPr lang="en-GB" smtClean="0"/>
              <a:t>02/03/2021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067D3-B8E5-4E11-84F2-6225B01CAF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93776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3F851-0AA1-4D16-A4F8-B70F6D6CB02E}" type="datetimeFigureOut">
              <a:rPr lang="en-GB" smtClean="0"/>
              <a:t>02/03/2021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067D3-B8E5-4E11-84F2-6225B01CAF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42374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3F851-0AA1-4D16-A4F8-B70F6D6CB02E}" type="datetimeFigureOut">
              <a:rPr lang="en-GB" smtClean="0"/>
              <a:t>02/03/2021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067D3-B8E5-4E11-84F2-6225B01CAF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4489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3F851-0AA1-4D16-A4F8-B70F6D6CB02E}" type="datetimeFigureOut">
              <a:rPr lang="en-GB" smtClean="0"/>
              <a:t>02/03/2021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067D3-B8E5-4E11-84F2-6225B01CAF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81096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3F851-0AA1-4D16-A4F8-B70F6D6CB02E}" type="datetimeFigureOut">
              <a:rPr lang="en-GB" smtClean="0"/>
              <a:t>02/03/2021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067D3-B8E5-4E11-84F2-6225B01CAF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21842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3F851-0AA1-4D16-A4F8-B70F6D6CB02E}" type="datetimeFigureOut">
              <a:rPr lang="en-GB" smtClean="0"/>
              <a:t>02/03/2021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067D3-B8E5-4E11-84F2-6225B01CAF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756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3F851-0AA1-4D16-A4F8-B70F6D6CB02E}" type="datetimeFigureOut">
              <a:rPr lang="en-GB" smtClean="0"/>
              <a:t>02/03/2021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067D3-B8E5-4E11-84F2-6225B01CAF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51958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3F851-0AA1-4D16-A4F8-B70F6D6CB02E}" type="datetimeFigureOut">
              <a:rPr lang="en-GB" smtClean="0"/>
              <a:t>02/03/2021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067D3-B8E5-4E11-84F2-6225B01CAF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1945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3F851-0AA1-4D16-A4F8-B70F6D6CB02E}" type="datetimeFigureOut">
              <a:rPr lang="en-GB" smtClean="0"/>
              <a:t>02/03/2021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067D3-B8E5-4E11-84F2-6225B01CAF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53655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3F851-0AA1-4D16-A4F8-B70F6D6CB02E}" type="datetimeFigureOut">
              <a:rPr lang="en-GB" smtClean="0"/>
              <a:t>02/03/2021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067D3-B8E5-4E11-84F2-6225B01CAF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72816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D3F851-0AA1-4D16-A4F8-B70F6D6CB02E}" type="datetimeFigureOut">
              <a:rPr lang="en-GB" smtClean="0"/>
              <a:t>02/03/2021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5067D3-B8E5-4E11-84F2-6225B01CAF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1769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8844" y="64732"/>
            <a:ext cx="9494605" cy="6713788"/>
          </a:xfrm>
          <a:prstGeom prst="rect">
            <a:avLst/>
          </a:prstGeom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206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76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7651" y="0"/>
            <a:ext cx="9501447" cy="6834110"/>
          </a:xfrm>
          <a:prstGeom prst="rect">
            <a:avLst/>
          </a:prstGeom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583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87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5628" y="199505"/>
            <a:ext cx="6258012" cy="6480035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727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68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Widescreen</PresentationFormat>
  <Paragraphs>0</Paragraphs>
  <Slides>3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>OneIT Services and Solutions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Wood, Jack</dc:creator>
  <cp:lastModifiedBy>Wood, Jack</cp:lastModifiedBy>
  <cp:revision>2</cp:revision>
  <dcterms:created xsi:type="dcterms:W3CDTF">2021-03-02T10:50:36Z</dcterms:created>
  <dcterms:modified xsi:type="dcterms:W3CDTF">2021-03-02T10:58:23Z</dcterms:modified>
</cp:coreProperties>
</file>