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5AD-A717-4204-9061-2F93155B296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9709-6126-49CA-BB83-095716D54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27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5AD-A717-4204-9061-2F93155B296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9709-6126-49CA-BB83-095716D54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09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5AD-A717-4204-9061-2F93155B296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9709-6126-49CA-BB83-095716D54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08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5AD-A717-4204-9061-2F93155B296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9709-6126-49CA-BB83-095716D54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60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5AD-A717-4204-9061-2F93155B296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9709-6126-49CA-BB83-095716D54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18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5AD-A717-4204-9061-2F93155B296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9709-6126-49CA-BB83-095716D54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71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5AD-A717-4204-9061-2F93155B296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9709-6126-49CA-BB83-095716D54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6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5AD-A717-4204-9061-2F93155B296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9709-6126-49CA-BB83-095716D54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4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5AD-A717-4204-9061-2F93155B296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9709-6126-49CA-BB83-095716D54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2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5AD-A717-4204-9061-2F93155B296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9709-6126-49CA-BB83-095716D54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94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5AD-A717-4204-9061-2F93155B296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9709-6126-49CA-BB83-095716D54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8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C45AD-A717-4204-9061-2F93155B296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19709-6126-49CA-BB83-095716D54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69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u="sng" dirty="0" smtClean="0">
                <a:latin typeface="HfW precursive" panose="00000500000000000000" pitchFamily="2" charset="0"/>
              </a:rPr>
              <a:t>Friday 12</a:t>
            </a:r>
            <a:r>
              <a:rPr lang="en-GB" sz="5400" u="sng" baseline="30000" dirty="0" smtClean="0">
                <a:latin typeface="HfW precursive" panose="00000500000000000000" pitchFamily="2" charset="0"/>
              </a:rPr>
              <a:t>th</a:t>
            </a:r>
            <a:r>
              <a:rPr lang="en-GB" sz="5400" u="sng" dirty="0" smtClean="0">
                <a:latin typeface="HfW precursive" panose="00000500000000000000" pitchFamily="2" charset="0"/>
              </a:rPr>
              <a:t> February 2021</a:t>
            </a:r>
            <a:endParaRPr lang="en-GB" sz="5400" u="sng" dirty="0">
              <a:latin typeface="HfW precursive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u="sng" dirty="0" smtClean="0">
                <a:latin typeface="HfW precursive" panose="00000500000000000000" pitchFamily="2" charset="0"/>
              </a:rPr>
              <a:t>Art</a:t>
            </a:r>
            <a:endParaRPr lang="en-GB" u="sng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6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421438"/>
              </p:ext>
            </p:extLst>
          </p:nvPr>
        </p:nvGraphicFramePr>
        <p:xfrm>
          <a:off x="1295400" y="1058092"/>
          <a:ext cx="9925594" cy="4785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25594">
                  <a:extLst>
                    <a:ext uri="{9D8B030D-6E8A-4147-A177-3AD203B41FA5}">
                      <a16:colId xmlns:a16="http://schemas.microsoft.com/office/drawing/2014/main" val="1671389631"/>
                    </a:ext>
                  </a:extLst>
                </a:gridCol>
              </a:tblGrid>
              <a:tr h="47859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dirty="0">
                          <a:effectLst/>
                          <a:latin typeface="HfW precursive" panose="00000500000000000000" pitchFamily="2" charset="0"/>
                        </a:rPr>
                        <a:t>Over the past couple of weeks we have been looking at a range of different artists based on two significant monarchs. </a:t>
                      </a:r>
                      <a:endParaRPr lang="en-GB" sz="4000" dirty="0" smtClean="0">
                        <a:effectLst/>
                        <a:latin typeface="HfW precursive" panose="00000500000000000000" pitchFamily="2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dirty="0" smtClean="0">
                          <a:effectLst/>
                          <a:latin typeface="HfW precursive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 you remember the artists</a:t>
                      </a:r>
                      <a:r>
                        <a:rPr lang="en-GB" sz="4000" baseline="0" dirty="0" smtClean="0">
                          <a:effectLst/>
                          <a:latin typeface="HfW precursive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names and the year they painted the portraits?</a:t>
                      </a:r>
                      <a:endParaRPr lang="en-GB" sz="4800" dirty="0">
                        <a:effectLst/>
                        <a:latin typeface="HfW precursive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686161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01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21" y="950594"/>
            <a:ext cx="10861884" cy="46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5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80" y="121022"/>
            <a:ext cx="11882804" cy="649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7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994510"/>
              </p:ext>
            </p:extLst>
          </p:nvPr>
        </p:nvGraphicFramePr>
        <p:xfrm>
          <a:off x="694509" y="1056749"/>
          <a:ext cx="10644051" cy="3554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44051">
                  <a:extLst>
                    <a:ext uri="{9D8B030D-6E8A-4147-A177-3AD203B41FA5}">
                      <a16:colId xmlns:a16="http://schemas.microsoft.com/office/drawing/2014/main" val="2115145618"/>
                    </a:ext>
                  </a:extLst>
                </a:gridCol>
              </a:tblGrid>
              <a:tr h="35544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HfW precursive" panose="00000500000000000000" pitchFamily="2" charset="0"/>
                        </a:rPr>
                        <a:t>Look at the different portraits of Queen Elizabeth II – Can you decide which portrait you think is first?</a:t>
                      </a:r>
                      <a:endParaRPr lang="en-GB" sz="4000" dirty="0">
                        <a:effectLst/>
                        <a:latin typeface="HfW precursive" panose="00000500000000000000" pitchFamily="2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HfW precursive" panose="00000500000000000000" pitchFamily="2" charset="0"/>
                        </a:rPr>
                        <a:t>Can you make a timeline of different portraits of Queen Elizabeth II that you have researched from the internet?</a:t>
                      </a:r>
                      <a:endParaRPr lang="en-GB" sz="4000" dirty="0">
                        <a:effectLst/>
                        <a:latin typeface="HfW precursive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91815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511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81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HfW precursive</vt:lpstr>
      <vt:lpstr>Times New Roman</vt:lpstr>
      <vt:lpstr>Office Theme</vt:lpstr>
      <vt:lpstr>Friday 12th February 2021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12th February 2021</dc:title>
  <dc:creator>Abigail Williams</dc:creator>
  <cp:lastModifiedBy>Abigail Williams</cp:lastModifiedBy>
  <cp:revision>4</cp:revision>
  <dcterms:created xsi:type="dcterms:W3CDTF">2021-02-03T08:21:42Z</dcterms:created>
  <dcterms:modified xsi:type="dcterms:W3CDTF">2021-02-05T12:07:40Z</dcterms:modified>
</cp:coreProperties>
</file>