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0D32-3408-4BE0-A4C2-89220EF6DA1A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929C-EC25-4143-B54C-144310584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48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0D32-3408-4BE0-A4C2-89220EF6DA1A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929C-EC25-4143-B54C-144310584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0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0D32-3408-4BE0-A4C2-89220EF6DA1A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929C-EC25-4143-B54C-144310584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8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0D32-3408-4BE0-A4C2-89220EF6DA1A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929C-EC25-4143-B54C-144310584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04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0D32-3408-4BE0-A4C2-89220EF6DA1A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929C-EC25-4143-B54C-144310584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55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0D32-3408-4BE0-A4C2-89220EF6DA1A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929C-EC25-4143-B54C-144310584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60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0D32-3408-4BE0-A4C2-89220EF6DA1A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929C-EC25-4143-B54C-144310584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1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0D32-3408-4BE0-A4C2-89220EF6DA1A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929C-EC25-4143-B54C-144310584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08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0D32-3408-4BE0-A4C2-89220EF6DA1A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929C-EC25-4143-B54C-144310584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90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0D32-3408-4BE0-A4C2-89220EF6DA1A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929C-EC25-4143-B54C-144310584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71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0D32-3408-4BE0-A4C2-89220EF6DA1A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929C-EC25-4143-B54C-144310584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63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C0D32-3408-4BE0-A4C2-89220EF6DA1A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E929C-EC25-4143-B54C-144310584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74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Daily Maths Challenges </a:t>
            </a:r>
          </a:p>
        </p:txBody>
      </p:sp>
    </p:spTree>
    <p:extLst>
      <p:ext uri="{BB962C8B-B14F-4D97-AF65-F5344CB8AC3E}">
        <p14:creationId xmlns:p14="http://schemas.microsoft.com/office/powerpoint/2010/main" val="1915146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348"/>
          </a:xfrm>
        </p:spPr>
        <p:txBody>
          <a:bodyPr/>
          <a:lstStyle/>
          <a:p>
            <a:r>
              <a:rPr lang="en-GB" dirty="0"/>
              <a:t>Thursday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35" y="1517523"/>
            <a:ext cx="4876190" cy="4438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610" y="1517522"/>
            <a:ext cx="4876190" cy="4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35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1908"/>
          </a:xfrm>
        </p:spPr>
        <p:txBody>
          <a:bodyPr/>
          <a:lstStyle/>
          <a:p>
            <a:r>
              <a:rPr lang="en-GB" dirty="0"/>
              <a:t>Friday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247" y="1538524"/>
            <a:ext cx="4876190" cy="4438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9887" y="1871033"/>
            <a:ext cx="6385874" cy="323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602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Daily Maths Challenges </vt:lpstr>
      <vt:lpstr>Thursday </vt:lpstr>
      <vt:lpstr>Friday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Maths Challenges</dc:title>
  <dc:creator>Puttick, Lauren</dc:creator>
  <cp:lastModifiedBy>Tyerman, R</cp:lastModifiedBy>
  <cp:revision>2</cp:revision>
  <dcterms:created xsi:type="dcterms:W3CDTF">2021-01-06T11:52:28Z</dcterms:created>
  <dcterms:modified xsi:type="dcterms:W3CDTF">2021-01-07T11:14:20Z</dcterms:modified>
</cp:coreProperties>
</file>