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4" r:id="rId4"/>
    <p:sldId id="27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B48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09/02/2021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186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09/02/2021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051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09/02/2021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34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09/02/2021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654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09/02/2021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979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09/02/2021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90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09/02/2021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56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09/02/2021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048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09/02/2021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404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09/02/2021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522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09/02/2021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140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3C6AF-0ADC-4354-BDF9-DC82D375D067}" type="datetimeFigureOut">
              <a:rPr lang="en-GB" smtClean="0"/>
              <a:t>09/02/2021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65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763834"/>
              </p:ext>
            </p:extLst>
          </p:nvPr>
        </p:nvGraphicFramePr>
        <p:xfrm>
          <a:off x="0" y="0"/>
          <a:ext cx="10515600" cy="64008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0095551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600" u="sng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Thursday 11</a:t>
                      </a:r>
                      <a:r>
                        <a:rPr lang="en-GB" sz="3600" u="sng" baseline="300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GB" sz="3600" u="sng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February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04074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394330"/>
              </p:ext>
            </p:extLst>
          </p:nvPr>
        </p:nvGraphicFramePr>
        <p:xfrm>
          <a:off x="3907971" y="640080"/>
          <a:ext cx="6607629" cy="640080"/>
        </p:xfrm>
        <a:graphic>
          <a:graphicData uri="http://schemas.openxmlformats.org/drawingml/2006/table">
            <a:tbl>
              <a:tblPr/>
              <a:tblGrid>
                <a:gridCol w="6607629">
                  <a:extLst>
                    <a:ext uri="{9D8B030D-6E8A-4147-A177-3AD203B41FA5}">
                      <a16:colId xmlns:a16="http://schemas.microsoft.com/office/drawing/2014/main" val="19530177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600" u="sng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Features of a Formal Letter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947898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753627"/>
              </p:ext>
            </p:extLst>
          </p:nvPr>
        </p:nvGraphicFramePr>
        <p:xfrm>
          <a:off x="0" y="1486694"/>
          <a:ext cx="12043954" cy="1066800"/>
        </p:xfrm>
        <a:graphic>
          <a:graphicData uri="http://schemas.openxmlformats.org/drawingml/2006/table">
            <a:tbl>
              <a:tblPr/>
              <a:tblGrid>
                <a:gridCol w="12043954">
                  <a:extLst>
                    <a:ext uri="{9D8B030D-6E8A-4147-A177-3AD203B41FA5}">
                      <a16:colId xmlns:a16="http://schemas.microsoft.com/office/drawing/2014/main" val="5471768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Learning objective:</a:t>
                      </a:r>
                      <a:endParaRPr lang="en-GB" sz="1600" dirty="0">
                        <a:effectLst/>
                      </a:endParaRPr>
                    </a:p>
                    <a:p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Today I am </a:t>
                      </a:r>
                      <a:r>
                        <a:rPr lang="en-GB" sz="3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learning the features of a formal letter.</a:t>
                      </a:r>
                      <a:endParaRPr lang="en-GB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05464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283342"/>
              </p:ext>
            </p:extLst>
          </p:nvPr>
        </p:nvGraphicFramePr>
        <p:xfrm>
          <a:off x="0" y="2881948"/>
          <a:ext cx="10515600" cy="25298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5606784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Success </a:t>
                      </a:r>
                      <a:r>
                        <a:rPr lang="en-GB" sz="3200" dirty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Criteria:</a:t>
                      </a:r>
                      <a:endParaRPr lang="en-GB" sz="1600" dirty="0">
                        <a:effectLst/>
                      </a:endParaRPr>
                    </a:p>
                    <a:p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 know I will be </a:t>
                      </a:r>
                      <a:r>
                        <a:rPr lang="en-GB" sz="3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successful </a:t>
                      </a:r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if </a:t>
                      </a:r>
                      <a:r>
                        <a:rPr lang="en-GB" sz="3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–</a:t>
                      </a:r>
                    </a:p>
                    <a:p>
                      <a:r>
                        <a:rPr lang="en-GB" sz="3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 </a:t>
                      </a:r>
                      <a:r>
                        <a:rPr lang="en-GB" sz="320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can</a:t>
                      </a:r>
                      <a:r>
                        <a:rPr lang="en-GB" sz="3200" baseline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recognise </a:t>
                      </a:r>
                      <a:r>
                        <a:rPr lang="en-GB" sz="32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the features of a formal letter</a:t>
                      </a:r>
                    </a:p>
                    <a:p>
                      <a:r>
                        <a:rPr lang="en-GB" sz="32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 can find the features of a formal letter on an example letter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307590"/>
                  </a:ext>
                </a:extLst>
              </a:tr>
            </a:tbl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9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0080" y="509451"/>
            <a:ext cx="110119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entury Gothic" panose="020B0502020202020204" pitchFamily="34" charset="0"/>
              </a:rPr>
              <a:t>Today we will learn the features of a formal letter before we go on to </a:t>
            </a:r>
            <a:r>
              <a:rPr lang="en-GB" sz="2400" dirty="0" smtClean="0">
                <a:latin typeface="Century Gothic" panose="020B0502020202020204" pitchFamily="34" charset="0"/>
              </a:rPr>
              <a:t>write </a:t>
            </a:r>
            <a:r>
              <a:rPr lang="en-GB" sz="2400" dirty="0" smtClean="0">
                <a:latin typeface="Century Gothic" panose="020B0502020202020204" pitchFamily="34" charset="0"/>
              </a:rPr>
              <a:t>our own letter tomorrow.</a:t>
            </a:r>
          </a:p>
          <a:p>
            <a:pPr algn="ctr"/>
            <a:endParaRPr lang="en-GB" sz="2400" dirty="0">
              <a:latin typeface="Century Gothic" panose="020B0502020202020204" pitchFamily="34" charset="0"/>
            </a:endParaRPr>
          </a:p>
          <a:p>
            <a:pPr algn="ctr"/>
            <a:r>
              <a:rPr lang="en-GB" sz="2400" dirty="0" smtClean="0">
                <a:latin typeface="Century Gothic" panose="020B0502020202020204" pitchFamily="34" charset="0"/>
              </a:rPr>
              <a:t>So, what are the features of a formal letter?</a:t>
            </a:r>
          </a:p>
          <a:p>
            <a:pPr algn="ctr"/>
            <a:r>
              <a:rPr lang="en-GB" sz="2400" dirty="0" smtClean="0">
                <a:latin typeface="Century Gothic" panose="020B0502020202020204" pitchFamily="34" charset="0"/>
              </a:rPr>
              <a:t>Lets find </a:t>
            </a:r>
            <a:r>
              <a:rPr lang="en-GB" sz="2400" dirty="0" smtClean="0">
                <a:latin typeface="Century Gothic" panose="020B0502020202020204" pitchFamily="34" charset="0"/>
              </a:rPr>
              <a:t>out!</a:t>
            </a:r>
            <a:endParaRPr lang="en-GB" sz="2400" dirty="0" smtClean="0">
              <a:latin typeface="Century Gothic" panose="020B0502020202020204" pitchFamily="34" charset="0"/>
            </a:endParaRPr>
          </a:p>
          <a:p>
            <a:pPr algn="ctr"/>
            <a:endParaRPr lang="en-GB" sz="2400" dirty="0">
              <a:latin typeface="Century Gothic" panose="020B0502020202020204" pitchFamily="34" charset="0"/>
            </a:endParaRPr>
          </a:p>
          <a:p>
            <a:pPr algn="ctr"/>
            <a:r>
              <a:rPr lang="en-GB" sz="2400" dirty="0">
                <a:latin typeface="Century Gothic" panose="020B0502020202020204" pitchFamily="34" charset="0"/>
              </a:rPr>
              <a:t>F</a:t>
            </a:r>
            <a:r>
              <a:rPr lang="en-GB" sz="2400" dirty="0" smtClean="0">
                <a:latin typeface="Century Gothic" panose="020B0502020202020204" pitchFamily="34" charset="0"/>
              </a:rPr>
              <a:t>irst, go through the PowerPoint named ‘How to write a Formal letter’ which will highlight the features of a formal letter.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504" y="3556439"/>
            <a:ext cx="3999139" cy="3002356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5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6023" y="300446"/>
            <a:ext cx="101280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latin typeface="Century Gothic" panose="020B0502020202020204" pitchFamily="34" charset="0"/>
              </a:rPr>
              <a:t>Now </a:t>
            </a:r>
            <a:r>
              <a:rPr lang="en-GB" sz="2400" dirty="0" smtClean="0">
                <a:latin typeface="Century Gothic" panose="020B0502020202020204" pitchFamily="34" charset="0"/>
              </a:rPr>
              <a:t>let’s </a:t>
            </a:r>
            <a:r>
              <a:rPr lang="en-GB" sz="2400" dirty="0" smtClean="0">
                <a:latin typeface="Century Gothic" panose="020B0502020202020204" pitchFamily="34" charset="0"/>
              </a:rPr>
              <a:t>have a look at an example of a letter…</a:t>
            </a:r>
          </a:p>
          <a:p>
            <a:pPr algn="ctr"/>
            <a:endParaRPr lang="en-GB" sz="2400" dirty="0">
              <a:latin typeface="Century Gothic" panose="020B0502020202020204" pitchFamily="34" charset="0"/>
            </a:endParaRPr>
          </a:p>
          <a:p>
            <a:pPr algn="ctr"/>
            <a:r>
              <a:rPr lang="en-GB" sz="2400" dirty="0" smtClean="0">
                <a:latin typeface="Century Gothic" panose="020B0502020202020204" pitchFamily="34" charset="0"/>
              </a:rPr>
              <a:t>Read through the PowerPoint named ‘Example of a Formal Letter’.</a:t>
            </a:r>
          </a:p>
          <a:p>
            <a:pPr algn="ctr"/>
            <a:endParaRPr lang="en-GB" sz="2400" dirty="0">
              <a:latin typeface="Century Gothic" panose="020B0502020202020204" pitchFamily="34" charset="0"/>
            </a:endParaRPr>
          </a:p>
          <a:p>
            <a:pPr algn="ctr"/>
            <a:r>
              <a:rPr lang="en-GB" sz="2400" dirty="0" smtClean="0">
                <a:latin typeface="Century Gothic" panose="020B0502020202020204" pitchFamily="34" charset="0"/>
              </a:rPr>
              <a:t>See if you can spot any of the </a:t>
            </a:r>
            <a:r>
              <a:rPr lang="en-GB" sz="2400" dirty="0" smtClean="0">
                <a:latin typeface="Century Gothic" panose="020B0502020202020204" pitchFamily="34" charset="0"/>
              </a:rPr>
              <a:t>features </a:t>
            </a:r>
            <a:r>
              <a:rPr lang="en-GB" sz="2400" dirty="0" smtClean="0">
                <a:latin typeface="Century Gothic" panose="020B0502020202020204" pitchFamily="34" charset="0"/>
              </a:rPr>
              <a:t>as you </a:t>
            </a:r>
            <a:r>
              <a:rPr lang="en-GB" sz="2400" dirty="0" smtClean="0">
                <a:latin typeface="Century Gothic" panose="020B0502020202020204" pitchFamily="34" charset="0"/>
              </a:rPr>
              <a:t>go.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951" y="2930027"/>
            <a:ext cx="3980448" cy="294826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4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7827" y="391886"/>
            <a:ext cx="111556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 smtClean="0">
                <a:latin typeface="Century Gothic" panose="020B0502020202020204" pitchFamily="34" charset="0"/>
              </a:rPr>
              <a:t>Task</a:t>
            </a:r>
          </a:p>
          <a:p>
            <a:endParaRPr lang="en-GB" sz="2400" dirty="0" smtClean="0">
              <a:latin typeface="Century Gothic" panose="020B0502020202020204" pitchFamily="34" charset="0"/>
            </a:endParaRPr>
          </a:p>
          <a:p>
            <a:r>
              <a:rPr lang="en-GB" sz="2400" dirty="0" smtClean="0">
                <a:latin typeface="Century Gothic" panose="020B0502020202020204" pitchFamily="34" charset="0"/>
              </a:rPr>
              <a:t>Today your task is to highlight on the </a:t>
            </a:r>
            <a:r>
              <a:rPr lang="en-GB" sz="2400" b="1" dirty="0" smtClean="0">
                <a:latin typeface="Century Gothic" panose="020B0502020202020204" pitchFamily="34" charset="0"/>
              </a:rPr>
              <a:t>example</a:t>
            </a:r>
            <a:r>
              <a:rPr lang="en-GB" sz="2400" dirty="0" smtClean="0">
                <a:latin typeface="Century Gothic" panose="020B0502020202020204" pitchFamily="34" charset="0"/>
              </a:rPr>
              <a:t> </a:t>
            </a:r>
            <a:r>
              <a:rPr lang="en-GB" sz="2400" b="1" dirty="0" smtClean="0">
                <a:latin typeface="Century Gothic" panose="020B0502020202020204" pitchFamily="34" charset="0"/>
              </a:rPr>
              <a:t>letter</a:t>
            </a:r>
            <a:r>
              <a:rPr lang="en-GB" sz="2400" dirty="0" smtClean="0">
                <a:latin typeface="Century Gothic" panose="020B0502020202020204" pitchFamily="34" charset="0"/>
              </a:rPr>
              <a:t> template all of the features of a formal letter.</a:t>
            </a:r>
          </a:p>
          <a:p>
            <a:r>
              <a:rPr lang="en-GB" sz="2400" dirty="0" smtClean="0">
                <a:latin typeface="Century Gothic" panose="020B0502020202020204" pitchFamily="34" charset="0"/>
              </a:rPr>
              <a:t>Use the </a:t>
            </a:r>
            <a:r>
              <a:rPr lang="en-GB" sz="2400" b="1" dirty="0" smtClean="0">
                <a:latin typeface="Century Gothic" panose="020B0502020202020204" pitchFamily="34" charset="0"/>
              </a:rPr>
              <a:t>checklist</a:t>
            </a:r>
            <a:r>
              <a:rPr lang="en-GB" sz="2400" dirty="0" smtClean="0">
                <a:latin typeface="Century Gothic" panose="020B0502020202020204" pitchFamily="34" charset="0"/>
              </a:rPr>
              <a:t> to remind you what you are looking for and carefully highlight each of the features on the </a:t>
            </a:r>
            <a:r>
              <a:rPr lang="en-GB" sz="2400" b="1" dirty="0" smtClean="0">
                <a:latin typeface="Century Gothic" panose="020B0502020202020204" pitchFamily="34" charset="0"/>
              </a:rPr>
              <a:t>example letter</a:t>
            </a:r>
            <a:r>
              <a:rPr lang="en-GB" sz="2400" dirty="0" smtClean="0">
                <a:latin typeface="Century Gothic" panose="020B0502020202020204" pitchFamily="34" charset="0"/>
              </a:rPr>
              <a:t>.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8868" y="2654210"/>
            <a:ext cx="2233748" cy="32988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776" y="3347902"/>
            <a:ext cx="4673646" cy="17233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8880" y="5071207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Century Gothic" panose="020B0502020202020204" pitchFamily="34" charset="0"/>
              </a:rPr>
              <a:t>Checklist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33510" y="5972472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Century Gothic" panose="020B0502020202020204" pitchFamily="34" charset="0"/>
              </a:rPr>
              <a:t>Example letter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5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200</Words>
  <Application>Microsoft Office PowerPoint</Application>
  <PresentationFormat>Widescreen</PresentationFormat>
  <Paragraphs>25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Brunskill, Nichola</dc:creator>
  <cp:lastModifiedBy>Oliver, K</cp:lastModifiedBy>
  <cp:revision>131</cp:revision>
  <dcterms:created xsi:type="dcterms:W3CDTF">2021-01-08T09:49:20Z</dcterms:created>
  <dcterms:modified xsi:type="dcterms:W3CDTF">2021-02-09T18:32:54Z</dcterms:modified>
</cp:coreProperties>
</file>