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71" r:id="rId8"/>
    <p:sldId id="272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74" d="100"/>
          <a:sy n="74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8B85D-4D2F-5D42-A4E6-88EB888C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90" y="352024"/>
            <a:ext cx="9023440" cy="60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80C3A-53DF-B341-87B4-505F1D04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5" y="414432"/>
            <a:ext cx="8927425" cy="59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2D46F-C964-274D-AF85-1F8F3810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872" y="323885"/>
            <a:ext cx="8310267" cy="592050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B00D5F-B272-4341-A646-9B5AB11BF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5950" y="865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ABD69-64CC-6E46-A004-4200E91B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15" y="405980"/>
            <a:ext cx="8197581" cy="59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9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2DDCBE-EF9C-6140-A00D-94EE18AAE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74" y="317637"/>
            <a:ext cx="8269164" cy="61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6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EFAC2-AA43-2B44-9CB9-DBB6F14F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57" y="220029"/>
            <a:ext cx="8655839" cy="63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45757-8BB1-F741-B54C-5A8629E8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65" y="397042"/>
            <a:ext cx="7811520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8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42833-4128-4540-9DE7-BAF0852FF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4" y="342807"/>
            <a:ext cx="8633411" cy="62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7B31A-F876-1B40-AF06-D3759B72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2" y="397042"/>
            <a:ext cx="8430386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64DF7-A2F8-3646-B441-750F99BD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3" y="276391"/>
            <a:ext cx="8729196" cy="63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F9A3F-53FC-FB42-A9AE-8565FCDFA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5" y="301874"/>
            <a:ext cx="8842422" cy="63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BDAF46-D48A-B14F-B0D7-4D92F204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1" y="445169"/>
            <a:ext cx="10938410" cy="60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F3D59-A9D0-474B-A2DF-A1BD7624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653" y="476105"/>
            <a:ext cx="8160409" cy="5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D9208-26B1-D34B-9B62-A283E9E28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94" y="537743"/>
            <a:ext cx="8150736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CC9BE-3342-2D41-B10E-D8C2E0B0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436619"/>
            <a:ext cx="8329043" cy="61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A2A20-9A02-964A-A3F3-1B052198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31" y="182805"/>
            <a:ext cx="8933846" cy="65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F0BE4-286A-9C4F-ADF0-365FDC70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679" y="300790"/>
            <a:ext cx="8021423" cy="62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1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08D41-0D99-E645-8AB6-4390595D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61" y="300789"/>
            <a:ext cx="8495390" cy="62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Wood, S</cp:lastModifiedBy>
  <cp:revision>8</cp:revision>
  <dcterms:created xsi:type="dcterms:W3CDTF">2021-02-12T08:17:45Z</dcterms:created>
  <dcterms:modified xsi:type="dcterms:W3CDTF">2021-04-16T12:40:10Z</dcterms:modified>
</cp:coreProperties>
</file>