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13A8-5B25-AB43-B828-C15AE689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DFEF-A9F6-3A48-A8D0-09DBC9C8D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4DD0-107B-8942-8103-974260A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E27D-6C91-2648-9FB1-61BB5EA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D7B-9E2F-EB42-B160-393C900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9A4-2210-4D46-8CB7-72DD3EE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667-BBAA-8E41-B8ED-04C6B3FD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537-A21C-6746-82AE-87EF262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767-21A1-0B40-B741-D01C45D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8C8-B656-9742-8124-A8FB1272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FD904-8811-8747-90AE-16E92E24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82B0-FFB4-E548-B72E-1B365CF5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F7AD-4077-4C4A-ACB4-1961D4D1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F69-137E-5C4B-AEB1-7A04C24F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B89D-471B-864A-B22C-993D39FB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0B2-55C3-1A46-90F2-9B832A7B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992A-F5F6-2047-A756-6AEAEE7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3AAB-A04D-7141-95DD-098063B4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F854-F8E1-4744-A2DE-F0220E37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2607-C559-454E-AE66-F15979A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EA7-D8C9-BF49-9B06-A932408E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BC0D-0F3C-1149-BB84-3569B6B5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1A10-FD04-774E-B124-0D10CB9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BB681-167A-B042-AB3F-AD367D1D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862E-0912-3440-A5A9-8F4E931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95B-C650-C34A-926D-7B91B9B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8F0B-5BE0-6548-B772-709A4822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A1E7E-8A06-CB4C-8C3F-F9CA93C8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A8846-55FF-A64A-9A3A-64BFB7C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C8E9-D676-6A49-B27E-4F17205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CBDA-7506-A94D-BEF2-7652A93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B0B-DE92-DA4F-B7BC-64968AE8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227-5B00-F24B-8531-3943533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448B-9B3C-E443-AA3C-912A6D28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D4FA-C400-CF42-9F59-EC5643DB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A79F-9816-2249-AAAD-6F238EE44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5FA24-40E0-0745-8C28-C9EC6BA0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6249F-FBEF-3046-9A79-2A880F6D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83654-D2C0-CD43-8F5F-25CF62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B7CD-2E5C-9B4D-A73F-92F2094F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4CF2-9CE6-BB4C-AA72-1E6827F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883-4BA3-3449-8244-DB477485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80F8-38FA-1A45-908E-5211A9E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77A6-2852-2B4D-A5B2-810895DD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27642-07F1-B447-9486-61E9BD3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75A-04DA-9240-9877-E312A1F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B8D8-C218-9A40-8940-DC3A660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F226-4866-6841-9364-59FB51A4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95302-1320-A341-95A2-8AD03F18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E2D6-E23A-C64B-88CF-483023C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1131-534E-8E42-BDFC-EB128F87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164A-59BF-314E-81E3-0D772B1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5289-60B7-104E-BDE4-141C6895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6A18-C6A0-814D-BF09-D874948F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DF5C-8325-7349-8DC7-40807096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2A1-5181-5F46-AD6F-5BC4001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A3A3B-631B-8F43-BE5B-13BFC0CD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285C-FE9A-A443-9860-4713B2C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01BA-4A6E-4A47-BCA7-41F7780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76F-5267-C947-A3DD-703539E8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56B8-5032-6B43-9590-C287F816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D80-CDD0-E044-BC40-AC897E28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5D77-1F64-0648-8BE7-B245D433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D696F-6DD4-1C4D-A489-B678294F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89" y="437146"/>
            <a:ext cx="9207958" cy="60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7360B-FE3F-D24F-8490-045923CBD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EFEA4-0CA5-8540-9525-C0F66A863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958" y="287537"/>
            <a:ext cx="8705578" cy="628292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057793-9899-8246-A33C-68A57DEC2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6868" y="4370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AF39E-7E39-DD4D-A0C8-5A184184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48" y="330231"/>
            <a:ext cx="9031334" cy="62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9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B65BD-3C10-FA4A-AB7E-89A96F364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32" y="308866"/>
            <a:ext cx="9140462" cy="63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EB086-1E22-8043-98E5-63A5121A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84" y="276725"/>
            <a:ext cx="9516657" cy="64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0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0FE92-D940-2A4A-876B-C0F9CB0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51687"/>
            <a:ext cx="8719801" cy="6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DFE36-5C5F-B04F-9E0A-15B1029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10693"/>
            <a:ext cx="8614461" cy="6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Jefferies, Peter</cp:lastModifiedBy>
  <cp:revision>6</cp:revision>
  <dcterms:created xsi:type="dcterms:W3CDTF">2021-02-03T19:13:33Z</dcterms:created>
  <dcterms:modified xsi:type="dcterms:W3CDTF">2021-02-04T11:02:31Z</dcterms:modified>
</cp:coreProperties>
</file>