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6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B36-84AC-4DBC-96DC-FA60E583B73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13" y="395831"/>
            <a:ext cx="9238978" cy="61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0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61949"/>
            <a:ext cx="8629650" cy="62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88" y="959711"/>
            <a:ext cx="10154652" cy="48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35" y="319904"/>
            <a:ext cx="9292182" cy="62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17" y="332509"/>
            <a:ext cx="9685381" cy="60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54" y="187805"/>
            <a:ext cx="10365266" cy="64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" y="204243"/>
            <a:ext cx="10854213" cy="65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5" y="175804"/>
            <a:ext cx="8987247" cy="64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17" y="210093"/>
            <a:ext cx="8991737" cy="649460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8720" y="2457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937" y="206420"/>
            <a:ext cx="8741229" cy="63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Jefferies, Peter</dc:creator>
  <cp:lastModifiedBy>Wood, S</cp:lastModifiedBy>
  <cp:revision>10</cp:revision>
  <dcterms:created xsi:type="dcterms:W3CDTF">2021-01-21T08:11:53Z</dcterms:created>
  <dcterms:modified xsi:type="dcterms:W3CDTF">2021-01-22T13:04:57Z</dcterms:modified>
</cp:coreProperties>
</file>