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00EF-F1DC-FD4D-BAD9-036CE0861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2CE70-E087-2A42-BBC9-7DECBFDF3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024DC-852D-9E45-92DF-6CE12692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EAF81-1855-2041-B034-DD1CB259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66EDC-B996-D64F-B379-23FC7F69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9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7F26E-9FAE-EF46-A740-E340AB54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5EA1A-A074-7046-9FF9-E9EADA632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C59CA-E1C9-BE49-9E7B-7DDAE450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81C-139C-E643-923F-8A87FAB2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AB284-A7AA-6C41-9ACE-5BB5B935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6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3C03A5-1C72-5148-809E-DC37C4887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11C56-E848-2A4E-A26F-13DBDA1D1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51205-2EF8-EF40-B86D-9CB6511D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44E38-F7DC-B040-A3E3-F335CA69E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8BF83-94C9-0444-9285-70181037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6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6CFB9-9B25-754D-BEEB-42E43901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FC2D5-23DE-364F-B9D5-9ADC813F2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1FBDA-9AFE-5A4F-B2B9-67A97209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5EF27-A501-C147-BB34-26006900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F6152-9556-F448-BE19-7A976544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4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8360-FB39-FA40-B870-AC88B3D9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D18F6-BA87-274C-8824-EA921E885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3762-1D48-AB44-8C6C-204E1D681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2AD21-9BFF-8F41-AF25-A4778866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A89F0-0F1F-ED4C-96EA-CD3AEA65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DD78-A0F6-4548-BE89-748E9DEB4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0444F-255F-6C4A-97A6-33DF721C6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D51A7-3422-A346-9FAE-71F6BCD50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DC346-ABC8-8B44-9F91-6049FBE3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407FD-E9C5-9B40-9EB7-F8BCC02F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A47B-B512-B544-A872-B73B51EF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9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D3FE-98EE-5A4E-A7E8-46B5B622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7B575-13AF-4849-84C4-59C6912FB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D907E-7DCC-894D-8676-9BBBC75AF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C8440-B67C-0D47-A15E-3081F8F9D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0E56B-CF58-1341-9008-F197BCC4E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768684-94E9-9940-BDCB-209EA044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F380F8-9BFA-ED46-B912-C33609CA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F7F131-7F06-504A-B683-74CF2566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35204-FB9E-CC44-806D-5D3559CEF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D511F-0387-154B-99E2-B442F269A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C497A-E1CD-974D-8B1B-B3594631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868BF-31CE-AD49-BA26-337D23C5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2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5BB60-1E5B-F142-87E0-EEDC18F4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9733B9-E50D-8F41-8E09-C8D691953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687C5-22CC-A84A-9523-6980496C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1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B08BB-C43D-E048-9E5B-95933CD1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1027B-F3D1-704F-B566-23A45A22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7DBAE-051C-5C41-A214-566B1C319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A0249-F231-C14D-B6FE-8B6DFB5F6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9557B-8420-2B4E-BF4C-DB903D3CC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63EDA-E359-A64E-AC81-D7256F00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7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9D98C-EE3F-034B-A07D-8ABEEA61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C8DD99-40A0-D548-8B3B-F6ADBE97D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6238E-CFD3-E14B-89E6-C774F155A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7F00B-CA2F-2F44-9654-7389A476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F38EA-3EC3-9742-A199-2CAAF201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D024E-2542-4341-8F4D-1D1EBC395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5368C-8545-5444-BDAD-6150D900A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C2EA7-B675-F049-9D20-0F0C99230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1DCC7-8C36-DD4C-A939-E95E1C430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40104-01DC-D745-BF02-E17A9CECF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9E72-F23D-8E49-B205-E91D35F5B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6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628DD9-5944-A748-847B-07DEC6C0C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95" y="279462"/>
            <a:ext cx="9067379" cy="63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03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14C03C-4774-1A49-BE01-EA1405E54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041" y="203351"/>
            <a:ext cx="8541917" cy="62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75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0E31E6-4003-7448-A040-6EF94ED2F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273" y="356793"/>
            <a:ext cx="8621232" cy="61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03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49199C-66C7-774B-9A80-63B382DA5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958" y="229951"/>
            <a:ext cx="8936105" cy="63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C95DA1-118A-D043-996F-1424C89B9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516" y="336110"/>
            <a:ext cx="9169972" cy="618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5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67EC65-F2CB-834D-81C3-D694A8CFD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178" y="288089"/>
            <a:ext cx="8548457" cy="628182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26E120-B36C-B747-86AC-8676791D58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50417" y="44784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054CF4-92E2-A846-ACA6-7ABBF591D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989" y="245293"/>
            <a:ext cx="8933972" cy="636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30FE92-D940-2A4A-876B-C0F9CB038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273" y="251687"/>
            <a:ext cx="8719801" cy="63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60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EDFE36-5C5F-B04F-9E0A-15B1029A4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273" y="210693"/>
            <a:ext cx="8614461" cy="622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4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3DB8F2-CF79-D94D-9FA2-789523FA2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79" y="673091"/>
            <a:ext cx="11049000" cy="508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D2B3D0-505B-3649-A8B3-A516660A7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137" y="271720"/>
            <a:ext cx="9241930" cy="6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13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88D250-B552-B44D-A1E3-9E5D778FD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146" y="265387"/>
            <a:ext cx="8605211" cy="62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7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4C618B-E6B1-434D-9ACB-9A268A281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77331"/>
            <a:ext cx="10307700" cy="630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0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FA4498-F73F-0240-B8A0-77FD5691E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62" y="336884"/>
            <a:ext cx="10827314" cy="618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1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31DBB1-7973-124D-9160-D7E2F2380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10" y="702656"/>
            <a:ext cx="10964779" cy="50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3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74944-29D6-4C4F-B8A5-44EDB9817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383" y="252663"/>
            <a:ext cx="9413234" cy="63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5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B52D36-9752-FA48-B7CC-4F9319E3E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514" y="270042"/>
            <a:ext cx="8726971" cy="631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54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Macintosh PowerPoint</Application>
  <PresentationFormat>Widescreen</PresentationFormat>
  <Paragraphs>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Peter Jefferies</cp:lastModifiedBy>
  <cp:revision>9</cp:revision>
  <dcterms:created xsi:type="dcterms:W3CDTF">2021-01-27T18:32:59Z</dcterms:created>
  <dcterms:modified xsi:type="dcterms:W3CDTF">2021-01-27T19:33:47Z</dcterms:modified>
</cp:coreProperties>
</file>