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59D9-D9C7-438F-9AA5-6DA29A064272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29FA-9AC7-40AD-9688-16A23F510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31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59D9-D9C7-438F-9AA5-6DA29A064272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29FA-9AC7-40AD-9688-16A23F510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59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59D9-D9C7-438F-9AA5-6DA29A064272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29FA-9AC7-40AD-9688-16A23F510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59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59D9-D9C7-438F-9AA5-6DA29A064272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29FA-9AC7-40AD-9688-16A23F510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08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59D9-D9C7-438F-9AA5-6DA29A064272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29FA-9AC7-40AD-9688-16A23F510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59D9-D9C7-438F-9AA5-6DA29A064272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29FA-9AC7-40AD-9688-16A23F510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89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59D9-D9C7-438F-9AA5-6DA29A064272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29FA-9AC7-40AD-9688-16A23F510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667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59D9-D9C7-438F-9AA5-6DA29A064272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29FA-9AC7-40AD-9688-16A23F510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30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59D9-D9C7-438F-9AA5-6DA29A064272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29FA-9AC7-40AD-9688-16A23F510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71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59D9-D9C7-438F-9AA5-6DA29A064272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29FA-9AC7-40AD-9688-16A23F510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78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59D9-D9C7-438F-9AA5-6DA29A064272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29FA-9AC7-40AD-9688-16A23F510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17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159D9-D9C7-438F-9AA5-6DA29A064272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829FA-9AC7-40AD-9688-16A23F510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24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u="sng" dirty="0" smtClean="0">
                <a:latin typeface="HfW precursive" panose="00000500000000000000" pitchFamily="2" charset="0"/>
              </a:rPr>
              <a:t>Wednesday 3</a:t>
            </a:r>
            <a:r>
              <a:rPr lang="en-GB" sz="4800" u="sng" baseline="30000" dirty="0" smtClean="0">
                <a:latin typeface="HfW precursive" panose="00000500000000000000" pitchFamily="2" charset="0"/>
              </a:rPr>
              <a:t>rd</a:t>
            </a:r>
            <a:r>
              <a:rPr lang="en-GB" sz="4800" u="sng" dirty="0" smtClean="0">
                <a:latin typeface="HfW precursive" panose="00000500000000000000" pitchFamily="2" charset="0"/>
              </a:rPr>
              <a:t> March 2021</a:t>
            </a:r>
            <a:endParaRPr lang="en-GB" sz="4800" u="sng" dirty="0">
              <a:latin typeface="HfW pre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u="sng" dirty="0" smtClean="0">
                <a:latin typeface="HfW precursive" panose="00000500000000000000" pitchFamily="2" charset="0"/>
              </a:rPr>
              <a:t>Geography</a:t>
            </a:r>
            <a:endParaRPr lang="en-GB" sz="4000" u="sng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25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852" y="165904"/>
            <a:ext cx="9499554" cy="644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821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611" y="308032"/>
            <a:ext cx="8718369" cy="607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202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480" y="143691"/>
            <a:ext cx="9141006" cy="651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91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743" y="341559"/>
            <a:ext cx="8257631" cy="617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699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114" y="205684"/>
            <a:ext cx="8177893" cy="621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770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282" y="992777"/>
            <a:ext cx="9692245" cy="451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862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556" y="522514"/>
            <a:ext cx="10837450" cy="594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309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HfW precursive</vt:lpstr>
      <vt:lpstr>Office Theme</vt:lpstr>
      <vt:lpstr>Wednesday 3rd March 2021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Wednesday 3rd March 2021</dc:title>
  <dc:creator>Abigail Williams</dc:creator>
  <cp:lastModifiedBy>Abigail Williams</cp:lastModifiedBy>
  <cp:revision>5</cp:revision>
  <dcterms:created xsi:type="dcterms:W3CDTF">2021-02-28T19:51:37Z</dcterms:created>
  <dcterms:modified xsi:type="dcterms:W3CDTF">2021-02-28T20:12:27Z</dcterms:modified>
</cp:coreProperties>
</file>