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9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5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4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8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0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3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1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C1F3-05C4-4BE2-8EEF-DF4EC6FF9F4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55F7-BF0A-4CFE-8A27-AA6AF554C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8305" y="2518757"/>
            <a:ext cx="7980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HfW precursive" panose="00000500000000000000" pitchFamily="2" charset="0"/>
              </a:rPr>
              <a:t>Monday 11</a:t>
            </a:r>
            <a:r>
              <a:rPr lang="en-GB" sz="40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000" u="sng" dirty="0" smtClean="0">
                <a:latin typeface="HfW precursive" panose="00000500000000000000" pitchFamily="2" charset="0"/>
              </a:rPr>
              <a:t> January 2021</a:t>
            </a:r>
          </a:p>
          <a:p>
            <a:pPr algn="ctr"/>
            <a:r>
              <a:rPr lang="en-GB" sz="4000" u="sng" dirty="0" smtClean="0">
                <a:latin typeface="HfW precursive" panose="00000500000000000000" pitchFamily="2" charset="0"/>
              </a:rPr>
              <a:t>History/Topic</a:t>
            </a:r>
            <a:endParaRPr lang="en-GB" sz="40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7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0" y="615142"/>
            <a:ext cx="11172825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2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182879"/>
            <a:ext cx="11430000" cy="65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11" y="532014"/>
            <a:ext cx="11268075" cy="5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74074"/>
            <a:ext cx="113919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" y="681643"/>
            <a:ext cx="11277600" cy="58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0" y="266008"/>
            <a:ext cx="11296650" cy="6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1125200" cy="60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382385"/>
            <a:ext cx="11363325" cy="61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542925"/>
            <a:ext cx="7342477" cy="577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3920" y="1396537"/>
            <a:ext cx="3034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As we are going through the power point – Can you discuss whether you think they are cruel or kind and explain why?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1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5" y="490450"/>
            <a:ext cx="11544300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573577"/>
            <a:ext cx="11553825" cy="60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9" y="390698"/>
            <a:ext cx="11591925" cy="61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8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99012"/>
            <a:ext cx="11420475" cy="5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0" y="365759"/>
            <a:ext cx="11391900" cy="60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4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Abigail Williams</cp:lastModifiedBy>
  <cp:revision>3</cp:revision>
  <dcterms:created xsi:type="dcterms:W3CDTF">2021-01-06T13:33:38Z</dcterms:created>
  <dcterms:modified xsi:type="dcterms:W3CDTF">2021-01-06T13:40:39Z</dcterms:modified>
</cp:coreProperties>
</file>