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17"/>
  </p:notesMasterIdLst>
  <p:sldIdLst>
    <p:sldId id="298" r:id="rId11"/>
    <p:sldId id="312" r:id="rId12"/>
    <p:sldId id="300" r:id="rId13"/>
    <p:sldId id="313" r:id="rId14"/>
    <p:sldId id="311" r:id="rId15"/>
    <p:sldId id="31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7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14/01/2021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14/01/2021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If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4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9, then 4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 </a:t>
            </a:r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4 and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5 are bonds to ? 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the number 7?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If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8, then 15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</a:t>
            </a:r>
            <a:r>
              <a:rPr lang="en-GB" sz="2800" dirty="0" smtClean="0">
                <a:latin typeface="Comic Sans MS" panose="030F0702030302020204" pitchFamily="66" charset="0"/>
              </a:rPr>
              <a:t>) If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4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9, then 4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 </a:t>
            </a:r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4 and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5 are bonds to ? 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How do you spell the number 7?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If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8, then 15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2625" y="33477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058" y="2896532"/>
            <a:ext cx="1368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seven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92444" y="160806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68015" y="417177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18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523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2943" y="44860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Related Facts - addition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456" y="1669088"/>
            <a:ext cx="2055098" cy="90407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428760" y="2700511"/>
            <a:ext cx="2077898" cy="208014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72760" y="287920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07913" y="287920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endParaRPr lang="en-GB" sz="28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37186" y="406883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15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80785" y="4619239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15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780785" y="4593158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055144" y="4640060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15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055144" y="4613979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81725" y="1064476"/>
            <a:ext cx="907713" cy="2055338"/>
          </a:xfrm>
          <a:prstGeom prst="rect">
            <a:avLst/>
          </a:prstGeom>
        </p:spPr>
      </p:pic>
      <p:sp>
        <p:nvSpPr>
          <p:cNvPr id="26" name="Oval 25"/>
          <p:cNvSpPr/>
          <p:nvPr/>
        </p:nvSpPr>
        <p:spPr>
          <a:xfrm>
            <a:off x="4811877" y="1750342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200624" y="1753953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589371" y="175756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978118" y="1761175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366865" y="1764786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4811877" y="213452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796705" y="5399438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796705" y="5373357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071064" y="5420259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071064" y="5394178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48640" y="2700511"/>
            <a:ext cx="2742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Which are the parts?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Which is the whole?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32" grpId="0"/>
      <p:bldP spid="33" grpId="0" animBg="1"/>
      <p:bldP spid="34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456" y="1669088"/>
            <a:ext cx="2055098" cy="90407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760" y="2495791"/>
            <a:ext cx="2077898" cy="208014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26617" y="386334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622" y="386334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endParaRPr lang="en-GB" sz="28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37186" y="269829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15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796705" y="5510045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9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15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705" y="5510045"/>
                <a:ext cx="2146692" cy="523220"/>
              </a:xfrm>
              <a:prstGeom prst="rect">
                <a:avLst/>
              </a:prstGeom>
              <a:blipFill>
                <a:blip r:embed="rId5"/>
                <a:stretch>
                  <a:fillRect l="-1420" t="-13953" r="-85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1796705" y="5483964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71064" y="5530866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15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9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064" y="5530866"/>
                <a:ext cx="2146692" cy="523220"/>
              </a:xfrm>
              <a:prstGeom prst="rect">
                <a:avLst/>
              </a:prstGeom>
              <a:blipFill>
                <a:blip r:embed="rId6"/>
                <a:stretch>
                  <a:fillRect l="-1420" t="-12791" r="-85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5071064" y="5504785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81725" y="1064476"/>
            <a:ext cx="907713" cy="2055338"/>
          </a:xfrm>
          <a:prstGeom prst="rect">
            <a:avLst/>
          </a:prstGeom>
        </p:spPr>
      </p:pic>
      <p:sp>
        <p:nvSpPr>
          <p:cNvPr id="26" name="Oval 25"/>
          <p:cNvSpPr/>
          <p:nvPr/>
        </p:nvSpPr>
        <p:spPr>
          <a:xfrm>
            <a:off x="4811877" y="1750342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200624" y="1753953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5589371" y="175756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978118" y="1761175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6366865" y="1764786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4811877" y="2134524"/>
            <a:ext cx="288000" cy="288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796705" y="4703401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Comic Sans MS" panose="030F0702030302020204" pitchFamily="66" charset="0"/>
                  </a:rPr>
                  <a:t>15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9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705" y="4703401"/>
                <a:ext cx="2146692" cy="523220"/>
              </a:xfrm>
              <a:prstGeom prst="rect">
                <a:avLst/>
              </a:prstGeom>
              <a:blipFill>
                <a:blip r:embed="rId9"/>
                <a:stretch>
                  <a:fillRect l="-1420" t="-14118" r="-852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ounded Rectangle 32"/>
          <p:cNvSpPr/>
          <p:nvPr/>
        </p:nvSpPr>
        <p:spPr>
          <a:xfrm>
            <a:off x="1796705" y="4677320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71064" y="4724222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Comic Sans MS" panose="030F0702030302020204" pitchFamily="66" charset="0"/>
                  </a:rPr>
                  <a:t>15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9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064" y="4724222"/>
                <a:ext cx="2146692" cy="523220"/>
              </a:xfrm>
              <a:prstGeom prst="rect">
                <a:avLst/>
              </a:prstGeom>
              <a:blipFill>
                <a:blip r:embed="rId10"/>
                <a:stretch>
                  <a:fillRect l="-1420" t="-13953" r="-85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ounded Rectangle 34"/>
          <p:cNvSpPr/>
          <p:nvPr/>
        </p:nvSpPr>
        <p:spPr>
          <a:xfrm>
            <a:off x="5071064" y="4698141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4851" y="43590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Related Facts - subtraction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8640" y="2700511"/>
            <a:ext cx="266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Which are the parts?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Which is the whole?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214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32" grpId="0"/>
      <p:bldP spid="33" grpId="0" animBg="1"/>
      <p:bldP spid="34" grpId="0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4314" y="540310"/>
            <a:ext cx="3066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Bar  Models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56096" y="2361063"/>
            <a:ext cx="4763068" cy="17742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>
          <a:xfrm>
            <a:off x="1856096" y="3248168"/>
            <a:ext cx="47630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76716" y="3248168"/>
            <a:ext cx="0" cy="8871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4779" y="832697"/>
            <a:ext cx="1375243" cy="1695927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2704314" y="1144317"/>
            <a:ext cx="3534771" cy="905126"/>
          </a:xfrm>
          <a:prstGeom prst="wedgeRoundRectCallout">
            <a:avLst>
              <a:gd name="adj1" fmla="val -66224"/>
              <a:gd name="adj2" fmla="val 8142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760725" y="1213676"/>
            <a:ext cx="3421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can use a bar model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to show a fact family!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5885" y="348016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7419" y="348543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endParaRPr lang="en-GB" sz="28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57138" y="252862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96705" y="5183492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Comic Sans MS" panose="030F0702030302020204" pitchFamily="66" charset="0"/>
                  </a:rPr>
                  <a:t>14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8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705" y="5183492"/>
                <a:ext cx="2146692" cy="523220"/>
              </a:xfrm>
              <a:prstGeom prst="rect">
                <a:avLst/>
              </a:prstGeom>
              <a:blipFill>
                <a:blip r:embed="rId4"/>
                <a:stretch>
                  <a:fillRect l="-1420" t="-12791" r="-85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1796705" y="5157411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71064" y="5204313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Comic Sans MS" panose="030F0702030302020204" pitchFamily="66" charset="0"/>
                  </a:rPr>
                  <a:t>14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8</a:t>
                </a:r>
                <a:endParaRPr lang="en-GB" sz="28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064" y="5204313"/>
                <a:ext cx="2146692" cy="523220"/>
              </a:xfrm>
              <a:prstGeom prst="rect">
                <a:avLst/>
              </a:prstGeom>
              <a:blipFill>
                <a:blip r:embed="rId5"/>
                <a:stretch>
                  <a:fillRect l="-1420" t="-13953" r="-85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ounded Rectangle 17"/>
          <p:cNvSpPr/>
          <p:nvPr/>
        </p:nvSpPr>
        <p:spPr>
          <a:xfrm>
            <a:off x="5071064" y="5178232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796705" y="4449100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796705" y="4423019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071064" y="4469921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071064" y="4443840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4314" y="540310"/>
            <a:ext cx="3066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Bar  Models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56096" y="2361063"/>
            <a:ext cx="4763068" cy="177420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>
          <a:xfrm>
            <a:off x="1856096" y="3248168"/>
            <a:ext cx="47630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40492" y="3248168"/>
            <a:ext cx="0" cy="8871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4779" y="832697"/>
            <a:ext cx="1375243" cy="1695927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2704314" y="1144317"/>
            <a:ext cx="3534771" cy="905126"/>
          </a:xfrm>
          <a:prstGeom prst="wedgeRoundRectCallout">
            <a:avLst>
              <a:gd name="adj1" fmla="val -66224"/>
              <a:gd name="adj2" fmla="val 8142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725439" y="1200627"/>
            <a:ext cx="3585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Can you use a bar model </a:t>
            </a: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to show a fact family?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5885" y="348016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7419" y="348543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57138" y="252862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65739" y="5142366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Comic Sans MS" panose="030F0702030302020204" pitchFamily="66" charset="0"/>
                  </a:rPr>
                  <a:t>16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9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7</a:t>
                </a:r>
                <a:endParaRPr lang="en-GB" sz="2800" dirty="0">
                  <a:solidFill>
                    <a:srgbClr val="FFC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739" y="5142366"/>
                <a:ext cx="2146692" cy="523220"/>
              </a:xfrm>
              <a:prstGeom prst="rect">
                <a:avLst/>
              </a:prstGeom>
              <a:blipFill>
                <a:blip r:embed="rId4"/>
                <a:stretch>
                  <a:fillRect l="-1133" t="-14118" r="-850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5165739" y="5116285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558593" y="5129503"/>
                <a:ext cx="21466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latin typeface="Comic Sans MS" panose="030F0702030302020204" pitchFamily="66" charset="0"/>
                  </a:rPr>
                  <a:t>16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en-GB" sz="28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9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593" y="5129503"/>
                <a:ext cx="2146692" cy="523220"/>
              </a:xfrm>
              <a:prstGeom prst="rect">
                <a:avLst/>
              </a:prstGeom>
              <a:blipFill>
                <a:blip r:embed="rId5"/>
                <a:stretch>
                  <a:fillRect l="-1420" t="-12791" r="-85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ounded Rectangle 17"/>
          <p:cNvSpPr/>
          <p:nvPr/>
        </p:nvSpPr>
        <p:spPr>
          <a:xfrm>
            <a:off x="1558593" y="5103422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165739" y="4407974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7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16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165739" y="4381893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558593" y="4395111"/>
            <a:ext cx="214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7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 smtClean="0">
                <a:latin typeface="Comic Sans MS" panose="030F0702030302020204" pitchFamily="66" charset="0"/>
              </a:rPr>
              <a:t> 16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558593" y="4369030"/>
            <a:ext cx="2146692" cy="54930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939956" y="4455245"/>
            <a:ext cx="432000" cy="432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720552" y="4446032"/>
            <a:ext cx="432000" cy="432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1584741" y="4440103"/>
            <a:ext cx="432000" cy="432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338946" y="5188393"/>
            <a:ext cx="432000" cy="432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094923" y="5174935"/>
            <a:ext cx="432000" cy="432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488314" y="5156828"/>
            <a:ext cx="432000" cy="432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920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5" grpId="0" animBg="1"/>
      <p:bldP spid="5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|15.6|9.5|1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5|8.2|11.4|6.1|13.1|1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1.7|4.8|12.9|9.3|13.4|15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11.2|3.5|11.8|8.8|7.6|9.2|1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9.1|1.5|1.6|2.3|8.4|3.4|11.4|3.5|9.3|3.3|2.8|7.7|4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5275</TotalTime>
  <Words>254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HfW precursive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228</cp:revision>
  <dcterms:created xsi:type="dcterms:W3CDTF">2019-07-05T11:02:13Z</dcterms:created>
  <dcterms:modified xsi:type="dcterms:W3CDTF">2021-01-14T10:09:13Z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