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1"/>
  </p:notesMasterIdLst>
  <p:sldIdLst>
    <p:sldId id="298" r:id="rId11"/>
    <p:sldId id="312" r:id="rId12"/>
    <p:sldId id="313" r:id="rId13"/>
    <p:sldId id="314" r:id="rId14"/>
    <p:sldId id="315" r:id="rId15"/>
    <p:sldId id="300" r:id="rId16"/>
    <p:sldId id="311" r:id="rId17"/>
    <p:sldId id="316" r:id="rId18"/>
    <p:sldId id="317" r:id="rId19"/>
    <p:sldId id="318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73" d="100"/>
          <a:sy n="73" d="100"/>
        </p:scale>
        <p:origin x="132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24/02/2021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24/02/2021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Relationship Id="rId6" Type="http://schemas.openxmlformats.org/officeDocument/2006/relationships/image" Target="../media/image12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12.png"/><Relationship Id="rId5" Type="http://schemas.microsoft.com/office/2007/relationships/hdphoto" Target="../media/hdphoto1.wdp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12.png"/><Relationship Id="rId5" Type="http://schemas.openxmlformats.org/officeDocument/2006/relationships/image" Target="../media/image14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0.png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openxmlformats.org/officeDocument/2006/relationships/image" Target="../media/image15.png"/><Relationship Id="rId5" Type="http://schemas.openxmlformats.org/officeDocument/2006/relationships/image" Target="../media/image17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6" Type="http://schemas.openxmlformats.org/officeDocument/2006/relationships/image" Target="../media/image12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6" Type="http://schemas.openxmlformats.org/officeDocument/2006/relationships/image" Target="../media/image12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GB" sz="2800" dirty="0" smtClean="0">
                <a:latin typeface="Comic Sans MS" panose="030F0702030302020204" pitchFamily="66" charset="0"/>
              </a:rPr>
              <a:t>These are number bonds to ___</a:t>
            </a:r>
          </a:p>
          <a:p>
            <a:pPr marL="514350" indent="-514350">
              <a:buAutoNum type="arabicParenR"/>
            </a:pPr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 smtClean="0">
                <a:latin typeface="Comic Sans MS" panose="030F0702030302020204" pitchFamily="66" charset="0"/>
              </a:rPr>
              <a:t>           5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latin typeface="Comic Sans MS" panose="030F0702030302020204" pitchFamily="66" charset="0"/>
              </a:rPr>
              <a:t> 2      1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latin typeface="Comic Sans MS" panose="030F0702030302020204" pitchFamily="66" charset="0"/>
              </a:rPr>
              <a:t> 6     3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latin typeface="Comic Sans MS" panose="030F0702030302020204" pitchFamily="66" charset="0"/>
              </a:rPr>
              <a:t> 4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2</a:t>
            </a:r>
            <a:r>
              <a:rPr lang="en-GB" sz="2800" dirty="0" smtClean="0">
                <a:latin typeface="Comic Sans MS" panose="030F0702030302020204" pitchFamily="66" charset="0"/>
              </a:rPr>
              <a:t>) What symbol means “add” 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3</a:t>
            </a:r>
            <a:r>
              <a:rPr lang="en-GB" sz="2800" dirty="0" smtClean="0">
                <a:latin typeface="Comic Sans MS" panose="030F0702030302020204" pitchFamily="66" charset="0"/>
              </a:rPr>
              <a:t>) Let’s count in 2s starting at 12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4</a:t>
            </a:r>
            <a:r>
              <a:rPr lang="en-GB" sz="2800" dirty="0" smtClean="0">
                <a:latin typeface="Comic Sans MS" panose="030F0702030302020204" pitchFamily="66" charset="0"/>
              </a:rPr>
              <a:t>) How many counters?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828800" y="1184044"/>
            <a:ext cx="1201003" cy="436728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3359624" y="1184044"/>
            <a:ext cx="1201003" cy="436728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4765343" y="1199966"/>
            <a:ext cx="1201003" cy="436728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4953848"/>
            <a:ext cx="2055098" cy="9040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4250" y="4953848"/>
            <a:ext cx="2022074" cy="88954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870250" y="5055124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402959" y="537474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Adding lengths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864961" y="734317"/>
            <a:ext cx="838717" cy="158311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047038" y="1282633"/>
            <a:ext cx="1695226" cy="319980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245221" y="219789"/>
            <a:ext cx="2142543" cy="388350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32034" y="350858"/>
            <a:ext cx="747045" cy="74704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494553" y="493547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88965" y="1834947"/>
            <a:ext cx="10970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8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11396" y="2567487"/>
            <a:ext cx="10584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6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31416" y="1228715"/>
            <a:ext cx="11799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3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79062" y="3603517"/>
            <a:ext cx="3663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Which is longer?  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1971" y="5500568"/>
            <a:ext cx="258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6</a:t>
            </a:r>
            <a:r>
              <a:rPr lang="en-GB" sz="2800" dirty="0" smtClean="0">
                <a:latin typeface="Comic Sans MS" panose="030F0702030302020204" pitchFamily="66" charset="0"/>
              </a:rPr>
              <a:t>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latin typeface="Comic Sans MS" panose="030F0702030302020204" pitchFamily="66" charset="0"/>
              </a:rPr>
              <a:t> 6 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79062" y="5500568"/>
            <a:ext cx="11941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12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595818">
            <a:off x="1283383" y="4135603"/>
            <a:ext cx="738076" cy="1393147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595818">
            <a:off x="1941883" y="4247884"/>
            <a:ext cx="738076" cy="139314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517598">
            <a:off x="5308163" y="4289469"/>
            <a:ext cx="586097" cy="110628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69770">
            <a:off x="5936905" y="4074925"/>
            <a:ext cx="879929" cy="159493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960888" y="4260153"/>
            <a:ext cx="2041567" cy="1164911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ounded Rectangle 20"/>
          <p:cNvSpPr/>
          <p:nvPr/>
        </p:nvSpPr>
        <p:spPr>
          <a:xfrm>
            <a:off x="5043924" y="4313986"/>
            <a:ext cx="2041567" cy="1164911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4502803" y="5554317"/>
            <a:ext cx="258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3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latin typeface="Comic Sans MS" panose="030F0702030302020204" pitchFamily="66" charset="0"/>
              </a:rPr>
              <a:t> 8 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69894" y="5554317"/>
            <a:ext cx="12074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11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14590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2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GB" sz="2800" dirty="0" smtClean="0">
                <a:latin typeface="Comic Sans MS" panose="030F0702030302020204" pitchFamily="66" charset="0"/>
              </a:rPr>
              <a:t>These are number bonds to ___</a:t>
            </a:r>
          </a:p>
          <a:p>
            <a:pPr marL="514350" indent="-514350">
              <a:buAutoNum type="arabicParenR"/>
            </a:pPr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 smtClean="0">
                <a:latin typeface="Comic Sans MS" panose="030F0702030302020204" pitchFamily="66" charset="0"/>
              </a:rPr>
              <a:t>           5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latin typeface="Comic Sans MS" panose="030F0702030302020204" pitchFamily="66" charset="0"/>
              </a:rPr>
              <a:t> 2      1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latin typeface="Comic Sans MS" panose="030F0702030302020204" pitchFamily="66" charset="0"/>
              </a:rPr>
              <a:t> 6     3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latin typeface="Comic Sans MS" panose="030F0702030302020204" pitchFamily="66" charset="0"/>
              </a:rPr>
              <a:t> 4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2</a:t>
            </a:r>
            <a:r>
              <a:rPr lang="en-GB" sz="2800" dirty="0" smtClean="0">
                <a:latin typeface="Comic Sans MS" panose="030F0702030302020204" pitchFamily="66" charset="0"/>
              </a:rPr>
              <a:t>) What symbol means “add” 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3</a:t>
            </a:r>
            <a:r>
              <a:rPr lang="en-GB" sz="2800" dirty="0" smtClean="0">
                <a:latin typeface="Comic Sans MS" panose="030F0702030302020204" pitchFamily="66" charset="0"/>
              </a:rPr>
              <a:t>) Let’s count in 2s starting at 12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4</a:t>
            </a:r>
            <a:r>
              <a:rPr lang="en-GB" sz="2800" dirty="0" smtClean="0">
                <a:latin typeface="Comic Sans MS" panose="030F0702030302020204" pitchFamily="66" charset="0"/>
              </a:rPr>
              <a:t>) How many counters?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40540" y="341663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78315" y="3904332"/>
            <a:ext cx="3396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12, 14, 16, 18, 20…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828800" y="1184045"/>
            <a:ext cx="1201003" cy="436728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3359624" y="1184045"/>
            <a:ext cx="1201003" cy="436728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4765343" y="1199967"/>
            <a:ext cx="1201003" cy="436728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4953848"/>
            <a:ext cx="2055098" cy="9040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4250" y="4953848"/>
            <a:ext cx="2022074" cy="88954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870250" y="5055124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71061" y="1927929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16154" y="5055124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17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99342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5272" y="4888777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How long is 4 paperclips?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000" b="97000" l="207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075" y="2716500"/>
            <a:ext cx="6888073" cy="142315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98783">
            <a:off x="1034959" y="2314334"/>
            <a:ext cx="1150813" cy="804332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1191470" y="1746951"/>
            <a:ext cx="0" cy="1528511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039905" y="1733341"/>
            <a:ext cx="0" cy="1569492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1448" y="1193147"/>
            <a:ext cx="1483691" cy="1219750"/>
          </a:xfrm>
          <a:prstGeom prst="rect">
            <a:avLst/>
          </a:prstGeom>
        </p:spPr>
      </p:pic>
      <p:sp>
        <p:nvSpPr>
          <p:cNvPr id="11" name="Rounded Rectangular Callout 10"/>
          <p:cNvSpPr/>
          <p:nvPr/>
        </p:nvSpPr>
        <p:spPr>
          <a:xfrm>
            <a:off x="2681218" y="982995"/>
            <a:ext cx="2191795" cy="820027"/>
          </a:xfrm>
          <a:prstGeom prst="wedgeRoundRectCallout">
            <a:avLst>
              <a:gd name="adj1" fmla="val 78459"/>
              <a:gd name="adj2" fmla="val 17947"/>
              <a:gd name="adj3" fmla="val 16667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2520950" y="1039065"/>
            <a:ext cx="25123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This is like counting in 2s!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39644" y="4212870"/>
            <a:ext cx="258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2, 4, 6, 8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81305" y="4950332"/>
            <a:ext cx="12487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8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98783">
            <a:off x="1879895" y="2302056"/>
            <a:ext cx="1150813" cy="80433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98783">
            <a:off x="2724831" y="2289778"/>
            <a:ext cx="1150813" cy="80433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98783">
            <a:off x="3569767" y="2277500"/>
            <a:ext cx="1150813" cy="80433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77437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7037E-7 L 0.27569 0.02083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85" y="1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37826" y="625801"/>
            <a:ext cx="2441374" cy="361862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234991" y="661526"/>
            <a:ext cx="2441374" cy="361862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82110" y="4459747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How long is 3 pencils?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000" b="97000" l="207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075" y="2470840"/>
            <a:ext cx="6888073" cy="1423155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1191470" y="1460310"/>
            <a:ext cx="0" cy="1569492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295499" y="1460310"/>
            <a:ext cx="0" cy="1569492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39644" y="3842986"/>
            <a:ext cx="258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5, 10, 15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49724" y="4527826"/>
            <a:ext cx="1265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15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351962" y="639340"/>
            <a:ext cx="2441374" cy="361862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43000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3 -4.81481E-6 L 0.46336 0.03288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316" y="1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5272" y="4260979"/>
            <a:ext cx="61714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How long is 1 pencil and 1 paperclip?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000" b="97000" l="207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075" y="2716500"/>
            <a:ext cx="6888073" cy="1423155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1191470" y="1705970"/>
            <a:ext cx="0" cy="1569492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56733" y="871462"/>
            <a:ext cx="2441374" cy="3618627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3294370" y="1705972"/>
            <a:ext cx="0" cy="1569492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98783">
            <a:off x="3141396" y="2286965"/>
            <a:ext cx="1150813" cy="80433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876483" y="5324520"/>
            <a:ext cx="258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5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latin typeface="Comic Sans MS" panose="030F0702030302020204" pitchFamily="66" charset="0"/>
              </a:rPr>
              <a:t> 2 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48374" y="5324520"/>
            <a:ext cx="16923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7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18368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8 -4.44444E-6 L 0.09289 -0.0046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78" y="-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632235" y="388010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Adding lengths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000" b="97000" l="207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075" y="1519599"/>
            <a:ext cx="6888073" cy="142315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000" b="97000" l="207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074" y="3650919"/>
            <a:ext cx="6888073" cy="142315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605869" y="1938128"/>
            <a:ext cx="1695226" cy="319980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797554" y="-509430"/>
            <a:ext cx="2142543" cy="3883504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1184209" y="925921"/>
            <a:ext cx="0" cy="916524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17829" y="5035339"/>
            <a:ext cx="6171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What is the total length of the 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595818">
            <a:off x="6749332" y="4747021"/>
            <a:ext cx="696218" cy="131413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69770">
            <a:off x="6123610" y="4525770"/>
            <a:ext cx="879929" cy="159493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718889" y="5625879"/>
            <a:ext cx="258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8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latin typeface="Comic Sans MS" panose="030F0702030302020204" pitchFamily="66" charset="0"/>
              </a:rPr>
              <a:t> 6 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97696" y="5625879"/>
            <a:ext cx="1349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14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32034" y="350858"/>
            <a:ext cx="747045" cy="74704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5494553" y="493547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571128" y="925921"/>
            <a:ext cx="0" cy="916524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169690" y="3079768"/>
            <a:ext cx="0" cy="916524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738615" y="3079768"/>
            <a:ext cx="0" cy="916524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571128" y="1170712"/>
            <a:ext cx="12418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8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410558" y="3276420"/>
            <a:ext cx="1917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6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25 3.7037E-6 L 0.2809 0.3104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58" y="15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7.40741E-7 L 0.36875 -0.0034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438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8" grpId="0"/>
      <p:bldP spid="29" grpId="0"/>
      <p:bldP spid="29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000" b="97000" l="207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006" y="1679157"/>
            <a:ext cx="6888073" cy="142315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-402959" y="537474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Adding lengths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06916" y="810067"/>
            <a:ext cx="838717" cy="1583111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983622" y="1320129"/>
            <a:ext cx="0" cy="916524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269658" y="1290139"/>
            <a:ext cx="0" cy="916524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409977" y="1756683"/>
            <a:ext cx="1695226" cy="319980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558104" y="1955006"/>
            <a:ext cx="2142543" cy="388350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32034" y="350858"/>
            <a:ext cx="747045" cy="74704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494553" y="493547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280061" y="3725421"/>
            <a:ext cx="1214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8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97688" y="3075985"/>
            <a:ext cx="1126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6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32555" y="4324504"/>
            <a:ext cx="10547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3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1971" y="4871750"/>
            <a:ext cx="6171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What is the total length of the 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730605" y="5625879"/>
            <a:ext cx="258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3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latin typeface="Comic Sans MS" panose="030F0702030302020204" pitchFamily="66" charset="0"/>
              </a:rPr>
              <a:t> 8 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97696" y="5625879"/>
            <a:ext cx="1145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11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69770">
            <a:off x="7051923" y="4262825"/>
            <a:ext cx="879929" cy="159493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517598">
            <a:off x="6392799" y="4475151"/>
            <a:ext cx="586097" cy="110628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9579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81481E-6 L -0.00764 0.43519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2" y="21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402959" y="537474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Adding lengths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864961" y="734317"/>
            <a:ext cx="838717" cy="158311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047038" y="1282633"/>
            <a:ext cx="1695226" cy="319980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245221" y="219789"/>
            <a:ext cx="2142543" cy="388350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32034" y="350858"/>
            <a:ext cx="747045" cy="74704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494553" y="493547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88965" y="1834947"/>
            <a:ext cx="12430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8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11396" y="2567487"/>
            <a:ext cx="1072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6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31416" y="1228715"/>
            <a:ext cx="114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3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1971" y="3888878"/>
            <a:ext cx="6171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What is the total length of 2  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61932" y="4448421"/>
            <a:ext cx="258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3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latin typeface="Comic Sans MS" panose="030F0702030302020204" pitchFamily="66" charset="0"/>
              </a:rPr>
              <a:t> 3 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29023" y="4448421"/>
            <a:ext cx="1276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6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517598">
            <a:off x="6146383" y="3514507"/>
            <a:ext cx="586097" cy="110628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517598">
            <a:off x="6723706" y="3483209"/>
            <a:ext cx="586097" cy="1106281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319046" y="5226377"/>
            <a:ext cx="6171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 2             is equal to 1   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517598">
            <a:off x="2001700" y="4906314"/>
            <a:ext cx="586097" cy="1106281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517598">
            <a:off x="2579023" y="4875016"/>
            <a:ext cx="586097" cy="1106281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595818">
            <a:off x="5589164" y="4837612"/>
            <a:ext cx="738076" cy="139314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3148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402959" y="537474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Adding lengths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864961" y="734317"/>
            <a:ext cx="838717" cy="158311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047038" y="1282633"/>
            <a:ext cx="1695226" cy="319980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245221" y="219789"/>
            <a:ext cx="2142543" cy="388350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32034" y="350858"/>
            <a:ext cx="747045" cy="74704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494553" y="493547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88965" y="1834947"/>
            <a:ext cx="10500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8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11396" y="2567487"/>
            <a:ext cx="1072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6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31416" y="1228715"/>
            <a:ext cx="1243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3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1971" y="3888878"/>
            <a:ext cx="6171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What is the total length of 2  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61932" y="4933111"/>
            <a:ext cx="258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6</a:t>
            </a:r>
            <a:r>
              <a:rPr lang="en-GB" sz="2800" dirty="0" smtClean="0">
                <a:latin typeface="Comic Sans MS" panose="030F0702030302020204" pitchFamily="66" charset="0"/>
              </a:rPr>
              <a:t>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latin typeface="Comic Sans MS" panose="030F0702030302020204" pitchFamily="66" charset="0"/>
              </a:rPr>
              <a:t> 6 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29022" y="4933111"/>
            <a:ext cx="12407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12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595818">
            <a:off x="6082269" y="3459367"/>
            <a:ext cx="738076" cy="1393147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595818">
            <a:off x="6602300" y="3568145"/>
            <a:ext cx="738076" cy="139314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4140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7|8|9.2|20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4|5.4|6.1|13|1.8|1|1.7|10.8|8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9|11.4|1|3.7|9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3|7.1|2.5|3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9|4.4|2.8|4|3|0.9|6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2.6|1.8|2.3|6.7|5.8|1.5|2.2|2.4|13.8|5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2.3|1.8|3.1|7.2|5.4|2.4|1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9.8|8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0.8|4|7.6|4.3|5.3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7" ma:contentTypeDescription="Create a new document." ma:contentTypeScope="" ma:versionID="d1bbd0e7118b8034b1837b1a97a3e8b1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6327414cb3b5f93d160f991d0b6625f7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522d4c35-b548-4432-90ae-af4376e1c4b4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72645BB-C536-4612-8AE4-E740337A99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5915</TotalTime>
  <Words>281</Words>
  <Application>Microsoft Office PowerPoint</Application>
  <PresentationFormat>On-screen Show (4:3)</PresentationFormat>
  <Paragraphs>81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Hughes, V</cp:lastModifiedBy>
  <cp:revision>234</cp:revision>
  <dcterms:created xsi:type="dcterms:W3CDTF">2019-07-05T11:02:13Z</dcterms:created>
  <dcterms:modified xsi:type="dcterms:W3CDTF">2021-02-24T19:22:47Z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