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77" r:id="rId5"/>
    <p:sldMasterId id="2147483679" r:id="rId6"/>
    <p:sldMasterId id="2147483682" r:id="rId7"/>
  </p:sldMasterIdLst>
  <p:notesMasterIdLst>
    <p:notesMasterId r:id="rId21"/>
  </p:notesMasterIdLst>
  <p:sldIdLst>
    <p:sldId id="306" r:id="rId8"/>
    <p:sldId id="325" r:id="rId9"/>
    <p:sldId id="300" r:id="rId10"/>
    <p:sldId id="327" r:id="rId11"/>
    <p:sldId id="309" r:id="rId12"/>
    <p:sldId id="326" r:id="rId13"/>
    <p:sldId id="308" r:id="rId14"/>
    <p:sldId id="307" r:id="rId15"/>
    <p:sldId id="311" r:id="rId16"/>
    <p:sldId id="312" r:id="rId17"/>
    <p:sldId id="328" r:id="rId18"/>
    <p:sldId id="329" r:id="rId19"/>
    <p:sldId id="33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4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368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19/01/2021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30.png"/><Relationship Id="rId5" Type="http://schemas.openxmlformats.org/officeDocument/2006/relationships/image" Target="../media/image32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5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773959" y="1068039"/>
            <a:ext cx="6741453" cy="1026054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800085" y="3720679"/>
            <a:ext cx="6741453" cy="10260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6" y="316855"/>
            <a:ext cx="783771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	Follow the jumps and count along the number line.</a:t>
            </a: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3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 What do you notice?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	Follow the jumps and count along the number line.</a:t>
            </a: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4) What do you notice this time?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0" name="Arc 49"/>
          <p:cNvSpPr/>
          <p:nvPr/>
        </p:nvSpPr>
        <p:spPr>
          <a:xfrm flipH="1">
            <a:off x="972397" y="94242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1763615" y="94693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 flipH="1">
            <a:off x="2554832" y="95144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 flipH="1">
            <a:off x="3346050" y="95595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 flipH="1">
            <a:off x="4137267" y="96046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 flipH="1">
            <a:off x="4928485" y="96497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 flipH="1">
            <a:off x="5719702" y="96948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 flipH="1">
            <a:off x="6510920" y="973990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 flipH="1">
            <a:off x="1403473" y="359506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 flipH="1">
            <a:off x="2194691" y="359957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 flipH="1">
            <a:off x="2985908" y="360408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 flipH="1">
            <a:off x="3777126" y="360859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 flipH="1">
            <a:off x="4568343" y="361310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 flipH="1">
            <a:off x="5359561" y="361761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 flipH="1">
            <a:off x="6150778" y="362212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60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6990" y="377120"/>
            <a:ext cx="76254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13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14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15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16 flowers?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826" y="903060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796" y="927996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25" y="862309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8" y="932228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991" y="957792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890" y="895702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585" y="916582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546" y="932227"/>
            <a:ext cx="1140722" cy="1301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167" y="937009"/>
            <a:ext cx="1140722" cy="13013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137" y="961945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066" y="896258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887" y="953113"/>
            <a:ext cx="1140722" cy="13013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9719" y="1989087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53181" y="213177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73" y="915607"/>
            <a:ext cx="1140722" cy="13013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61248" y="374053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odd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56926" y="2474522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even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56926" y="3363219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odd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61248" y="4181719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even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7"/>
          <a:srcRect l="5238" t="29600" r="27486" b="-4460"/>
          <a:stretch/>
        </p:blipFill>
        <p:spPr>
          <a:xfrm>
            <a:off x="1361123" y="1985878"/>
            <a:ext cx="5849573" cy="8376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6990" y="5551714"/>
            <a:ext cx="690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How many would be in each pot?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Would there be any left over?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005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3" grpId="0"/>
      <p:bldP spid="23" grpId="1"/>
      <p:bldP spid="23" grpId="2"/>
      <p:bldP spid="23" grpId="3"/>
      <p:bldP spid="3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724" y="2680030"/>
            <a:ext cx="1365062" cy="28531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5320" y="1033100"/>
            <a:ext cx="973642" cy="6829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465" y="1788290"/>
            <a:ext cx="779027" cy="11005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25" y="2633094"/>
            <a:ext cx="779027" cy="11005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583" y="2680030"/>
            <a:ext cx="779027" cy="1100572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2283112" y="1882608"/>
            <a:ext cx="1592598" cy="1834103"/>
            <a:chOff x="3919009" y="368300"/>
            <a:chExt cx="1592598" cy="183410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580" y="368300"/>
              <a:ext cx="779027" cy="110057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9009" y="482814"/>
              <a:ext cx="779027" cy="110057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8796" y="1101831"/>
              <a:ext cx="779027" cy="1100572"/>
            </a:xfrm>
            <a:prstGeom prst="rect">
              <a:avLst/>
            </a:prstGeom>
          </p:spPr>
        </p:pic>
      </p:grpSp>
      <p:sp>
        <p:nvSpPr>
          <p:cNvPr id="3" name="Rounded Rectangular Callout 2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know 6 is an even number because I can split 6 cubes into 2 equal groups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know 10 is an even number but I can’t split this 10 into 2 equal pieces, it’s too tough!</a:t>
            </a:r>
          </a:p>
        </p:txBody>
      </p:sp>
      <p:cxnSp>
        <p:nvCxnSpPr>
          <p:cNvPr id="16" name="Straight Connector 15"/>
          <p:cNvCxnSpPr>
            <a:stCxn id="9" idx="2"/>
            <a:endCxn id="9" idx="0"/>
          </p:cNvCxnSpPr>
          <p:nvPr/>
        </p:nvCxnSpPr>
        <p:spPr>
          <a:xfrm flipV="1">
            <a:off x="4460255" y="2680030"/>
            <a:ext cx="0" cy="285315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4519144"/>
            <a:ext cx="703435" cy="9912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4519143"/>
            <a:ext cx="703435" cy="9912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4023541"/>
            <a:ext cx="703435" cy="9912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4023540"/>
            <a:ext cx="703435" cy="9912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3527938"/>
            <a:ext cx="703435" cy="99120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3527937"/>
            <a:ext cx="703435" cy="9912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3032335"/>
            <a:ext cx="703435" cy="9912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3032334"/>
            <a:ext cx="703435" cy="99120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2536730"/>
            <a:ext cx="703435" cy="99120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2536729"/>
            <a:ext cx="703435" cy="9912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7646" y="5630091"/>
            <a:ext cx="713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What could Tiny do to the ten? What could he exchange it for?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7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0.15903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6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 L 0.25 0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25 2.22222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0.25 -4.07407E-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25 -1.85185E-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0.25 3.7037E-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5320" y="1033100"/>
            <a:ext cx="973642" cy="682908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So….if 10 is even, then 20 must be even too, and 30 and 40?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20" y="2085143"/>
            <a:ext cx="1423525" cy="29753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481" y="2085143"/>
            <a:ext cx="1423525" cy="29753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43" y="2085143"/>
            <a:ext cx="1423525" cy="29753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806" y="2085143"/>
            <a:ext cx="1423525" cy="2975351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>
          <a:xfrm>
            <a:off x="2390501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If I add any of these pieces, is my number still even?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13" y="1482055"/>
            <a:ext cx="1505170" cy="113805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278" y="1562322"/>
            <a:ext cx="1346086" cy="156023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288" y="1655667"/>
            <a:ext cx="1401155" cy="19885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34019" y="1094251"/>
            <a:ext cx="1437864" cy="2496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202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-3.61111E-6 0.194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8.33333E-7 0.1944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1.11111E-6 0.1944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0.1944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266648" y="233230"/>
            <a:ext cx="81554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Whitney is making a number pattern.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Which numbers greater than 40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could be in the pattern?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5F976-9348-AD41-A678-A5C94F1B6111}"/>
              </a:ext>
            </a:extLst>
          </p:cNvPr>
          <p:cNvSpPr txBox="1"/>
          <p:nvPr/>
        </p:nvSpPr>
        <p:spPr>
          <a:xfrm>
            <a:off x="1335506" y="1669125"/>
            <a:ext cx="813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4000" dirty="0">
                <a:latin typeface="Comic Sans MS" panose="030F0702030302020204" pitchFamily="66" charset="0"/>
              </a:rPr>
              <a:t>, 6, 8, 10, 12,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14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18</a:t>
            </a:r>
            <a:r>
              <a:rPr lang="en-GB" sz="4000" dirty="0">
                <a:latin typeface="Comic Sans MS" panose="030F0702030302020204" pitchFamily="66" charset="0"/>
              </a:rPr>
              <a:t>,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14831" y="1799744"/>
            <a:ext cx="380999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0" name="Rounded Rectangle 9"/>
          <p:cNvSpPr/>
          <p:nvPr/>
        </p:nvSpPr>
        <p:spPr>
          <a:xfrm>
            <a:off x="1964272" y="1799744"/>
            <a:ext cx="380999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1" name="Rounded Rectangle 10"/>
          <p:cNvSpPr/>
          <p:nvPr/>
        </p:nvSpPr>
        <p:spPr>
          <a:xfrm>
            <a:off x="5514080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2" name="Rounded Rectangle 11"/>
          <p:cNvSpPr/>
          <p:nvPr/>
        </p:nvSpPr>
        <p:spPr>
          <a:xfrm>
            <a:off x="6331574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Rounded Rectangle 12"/>
          <p:cNvSpPr/>
          <p:nvPr/>
        </p:nvSpPr>
        <p:spPr>
          <a:xfrm>
            <a:off x="7145143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B5F976-9348-AD41-A678-A5C94F1B6111}"/>
              </a:ext>
            </a:extLst>
          </p:cNvPr>
          <p:cNvSpPr txBox="1"/>
          <p:nvPr/>
        </p:nvSpPr>
        <p:spPr>
          <a:xfrm>
            <a:off x="1613506" y="4287026"/>
            <a:ext cx="6435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4800" dirty="0">
                <a:latin typeface="Comic Sans MS" panose="030F0702030302020204" pitchFamily="66" charset="0"/>
              </a:rPr>
              <a:t>, 5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4800" dirty="0">
                <a:latin typeface="Comic Sans MS" panose="030F0702030302020204" pitchFamily="66" charset="0"/>
              </a:rPr>
              <a:t>...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CCE2ED-1357-6149-A197-847BD2611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5605" y="529128"/>
            <a:ext cx="903784" cy="90378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076523D-98B9-804E-A6FD-5FC441DAAFF2}"/>
              </a:ext>
            </a:extLst>
          </p:cNvPr>
          <p:cNvSpPr txBox="1"/>
          <p:nvPr/>
        </p:nvSpPr>
        <p:spPr>
          <a:xfrm>
            <a:off x="4885510" y="724745"/>
            <a:ext cx="2260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435" y="649248"/>
            <a:ext cx="1375243" cy="16959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25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16" grpId="1"/>
      <p:bldP spid="1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83771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	Follow the jumps and count along the number line.</a:t>
            </a: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3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 What do you notice?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	Follow the jumps and count along the number line.</a:t>
            </a: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4) What do you notice this time?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773959" y="1068039"/>
            <a:ext cx="6741453" cy="1026054"/>
          </a:xfrm>
          <a:prstGeom prst="rect">
            <a:avLst/>
          </a:prstGeom>
        </p:spPr>
      </p:pic>
      <p:sp>
        <p:nvSpPr>
          <p:cNvPr id="50" name="Arc 49"/>
          <p:cNvSpPr/>
          <p:nvPr/>
        </p:nvSpPr>
        <p:spPr>
          <a:xfrm flipH="1">
            <a:off x="972397" y="94242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1763615" y="94693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 flipH="1">
            <a:off x="2554832" y="95144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 flipH="1">
            <a:off x="3346050" y="95595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 flipH="1">
            <a:off x="4137267" y="96046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 flipH="1">
            <a:off x="4928485" y="96497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 flipH="1">
            <a:off x="5719702" y="96948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 flipH="1">
            <a:off x="6510920" y="973990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800085" y="3720679"/>
            <a:ext cx="6741453" cy="1026054"/>
          </a:xfrm>
          <a:prstGeom prst="rect">
            <a:avLst/>
          </a:prstGeom>
        </p:spPr>
      </p:pic>
      <p:sp>
        <p:nvSpPr>
          <p:cNvPr id="68" name="Arc 67"/>
          <p:cNvSpPr/>
          <p:nvPr/>
        </p:nvSpPr>
        <p:spPr>
          <a:xfrm flipH="1">
            <a:off x="1403473" y="359506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 flipH="1">
            <a:off x="2194691" y="359957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 flipH="1">
            <a:off x="2985908" y="360408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 flipH="1">
            <a:off x="3777126" y="360859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 flipH="1">
            <a:off x="4568343" y="361310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 flipH="1">
            <a:off x="5359561" y="361761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 flipH="1">
            <a:off x="6150778" y="362212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04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776" y="1065363"/>
            <a:ext cx="1459906" cy="100818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3" y="1117608"/>
            <a:ext cx="1334621" cy="92166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286175" y="554594"/>
            <a:ext cx="6253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Dora and Teddy are hiding number shapes around the garden.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4434" y="2255945"/>
            <a:ext cx="7500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1 														  2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3 														  4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5							  						     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51" y="1400285"/>
            <a:ext cx="1976794" cy="149464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541" y="2028924"/>
            <a:ext cx="1028003" cy="144854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07" y="1992563"/>
            <a:ext cx="1928580" cy="18884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864" y="1576056"/>
            <a:ext cx="1767865" cy="204911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82" y="1975944"/>
            <a:ext cx="1832150" cy="261161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52" y="4651830"/>
            <a:ext cx="2492880" cy="161470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r="21131"/>
          <a:stretch/>
        </p:blipFill>
        <p:spPr>
          <a:xfrm rot="5400000">
            <a:off x="5933060" y="3698721"/>
            <a:ext cx="2017918" cy="288031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56" y="4259436"/>
            <a:ext cx="1575484" cy="222576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882"/>
          <a:stretch/>
        </p:blipFill>
        <p:spPr>
          <a:xfrm>
            <a:off x="2660141" y="5138879"/>
            <a:ext cx="2492880" cy="92228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6607" y="6266537"/>
            <a:ext cx="699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What do you notice about the numbers they are hiding?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-0.29375 0.449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2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23403 0.3180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03959 0.3733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1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56285 0.2363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42" y="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0.05625 0.353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763B5D9-4529-43C3-85F3-1EB25A748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02" y="1388662"/>
            <a:ext cx="1000238" cy="20996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CB256B-634F-496C-AD90-0BF49C707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6" y="1871726"/>
            <a:ext cx="900214" cy="16038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DC261D4-DFB9-4EB9-B42E-5594272836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091" y="2189225"/>
            <a:ext cx="900214" cy="12831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2D0216-522E-478D-82A5-CD28B3BE312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8"/>
          <a:stretch/>
        </p:blipFill>
        <p:spPr>
          <a:xfrm>
            <a:off x="1530123" y="2547938"/>
            <a:ext cx="940615" cy="86098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7BBD3B3-FFC4-4642-8740-23623E9E84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892" y="1382336"/>
            <a:ext cx="1007578" cy="210596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502EDB9-1426-4A0F-864D-A0B8625063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476" y="1784717"/>
            <a:ext cx="979400" cy="170040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8DD8860-A10D-490D-BD81-FA3BF3B8ACD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25" y="1016000"/>
            <a:ext cx="2561454" cy="3635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12F9EDA-370A-4F2E-B927-899C29124D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365" y="2472185"/>
            <a:ext cx="862952" cy="100023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68A13A5-A1A2-45F4-A173-00089EBE627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3" y="2754381"/>
            <a:ext cx="942321" cy="7124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4579D63-8679-4090-AE45-5560078B308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7" y="2749165"/>
            <a:ext cx="514569" cy="72507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903684" y="587782"/>
            <a:ext cx="2747816" cy="4236964"/>
            <a:chOff x="3257188" y="1301654"/>
            <a:chExt cx="2040807" cy="2809220"/>
          </a:xfrm>
        </p:grpSpPr>
        <p:sp>
          <p:nvSpPr>
            <p:cNvPr id="3" name="Rounded Rectangle 2"/>
            <p:cNvSpPr/>
            <p:nvPr/>
          </p:nvSpPr>
          <p:spPr>
            <a:xfrm>
              <a:off x="3263985" y="1301654"/>
              <a:ext cx="2027733" cy="96612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270262" y="2298260"/>
              <a:ext cx="2027733" cy="88574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257188" y="3225130"/>
              <a:ext cx="2027733" cy="88574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1972" y="5214917"/>
            <a:ext cx="7184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What do you notice about the Numicon plates?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Think about the odd plates – can these be divided by 2?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What about the even plates?</a:t>
            </a:r>
          </a:p>
          <a:p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963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" fill="hold"/>
                                        <p:tgtEl>
                                          <p:spTgt spid="30"/>
                                        </p:tgtEl>
                                      </p:cBhvr>
                                      <p:by x="35000" y="3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2.77778E-6 0.2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7.40741E-7 L 2.77556E-17 0.2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5E-6 0.2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-8.33333E-7 0.2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1.66667E-6 0.2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5550" y="316855"/>
            <a:ext cx="691927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children are playing a game.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They need to get into pairs.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Do we have an odd amount of children or an even amount of children?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08252" y="1279962"/>
            <a:ext cx="1395030" cy="16640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89761" y="1374052"/>
            <a:ext cx="1380371" cy="169606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588" y="2657268"/>
            <a:ext cx="1427798" cy="15686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18" y="1307904"/>
            <a:ext cx="1427798" cy="17607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55" y="2345961"/>
            <a:ext cx="1371025" cy="16907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31" y="2121670"/>
            <a:ext cx="1405916" cy="169592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47" y="2644972"/>
            <a:ext cx="1375243" cy="169592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20" y="1428788"/>
            <a:ext cx="1382571" cy="1518968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341312" y="1273521"/>
            <a:ext cx="1983691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43751" y="2973231"/>
            <a:ext cx="2563730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84193" y="1269351"/>
            <a:ext cx="1983691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7202" y="2981397"/>
            <a:ext cx="2427619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996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0.04132 -0.0148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74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13073 0.0856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8" y="42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146 0.057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287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0.05642 -0.0097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48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01962 0.1238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618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02673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7165" y="316855"/>
            <a:ext cx="645604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Jack has to go.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children continue playing.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They need to get into pairs.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Do we have an odd amount of children or an even amount of children?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0967" y="2020788"/>
            <a:ext cx="1395030" cy="15326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7609" y="1530267"/>
            <a:ext cx="1380371" cy="169606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948" y="3140598"/>
            <a:ext cx="1315077" cy="15686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789" y="1465592"/>
            <a:ext cx="1427798" cy="17607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55" y="2829291"/>
            <a:ext cx="1371025" cy="16907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31" y="2121670"/>
            <a:ext cx="1405916" cy="16959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47" y="2644972"/>
            <a:ext cx="1375243" cy="169592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20" y="1912118"/>
            <a:ext cx="1382571" cy="151896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843751" y="2973231"/>
            <a:ext cx="2563730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84193" y="2050909"/>
            <a:ext cx="1983691" cy="1413817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7202" y="3551969"/>
            <a:ext cx="2427619" cy="1486939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535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0.80642 -0.14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12" y="-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0.12778 0.10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50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146 0.057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287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-0.05625 0.0178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88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01962 0.1238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618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02673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36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6990" y="377120"/>
            <a:ext cx="76254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Here are 5 flowers.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Can the flowers be shared </a:t>
            </a: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equally between 2 pots.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15" name="Trapezoid 14"/>
          <p:cNvSpPr/>
          <p:nvPr/>
        </p:nvSpPr>
        <p:spPr>
          <a:xfrm rot="10800000">
            <a:off x="5495374" y="2581486"/>
            <a:ext cx="718457" cy="653143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rapezoid 15"/>
          <p:cNvSpPr/>
          <p:nvPr/>
        </p:nvSpPr>
        <p:spPr>
          <a:xfrm rot="10800000">
            <a:off x="6361927" y="2581485"/>
            <a:ext cx="718457" cy="653143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500" y="411971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19244" y="56762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94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65AB92-622D-4143-8BF1-C1F04B8EFCDA}"/>
              </a:ext>
            </a:extLst>
          </p:cNvPr>
          <p:cNvSpPr/>
          <p:nvPr/>
        </p:nvSpPr>
        <p:spPr>
          <a:xfrm>
            <a:off x="575733" y="1253067"/>
            <a:ext cx="5181600" cy="86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  <p:sp>
        <p:nvSpPr>
          <p:cNvPr id="15" name="Trapezoid 14"/>
          <p:cNvSpPr/>
          <p:nvPr/>
        </p:nvSpPr>
        <p:spPr>
          <a:xfrm rot="10800000">
            <a:off x="2281028" y="2842750"/>
            <a:ext cx="1383530" cy="1237534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rapezoid 24"/>
          <p:cNvSpPr/>
          <p:nvPr/>
        </p:nvSpPr>
        <p:spPr>
          <a:xfrm rot="10800000">
            <a:off x="4757873" y="2842751"/>
            <a:ext cx="1383530" cy="1237534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650" y="368300"/>
            <a:ext cx="762549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Here are 5 flowers.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flowers cannot be shared equally between 2 pots.</a:t>
            </a:r>
          </a:p>
          <a:p>
            <a:endParaRPr lang="en-GB" sz="1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5 is an odd number.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04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31371 0.1694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L 0.0243 0.1881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0.25139 0.1879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9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-0.03802 0.1539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75733" y="377532"/>
                <a:ext cx="7625490" cy="5478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Here are 12 flowers.</a:t>
                </a: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lvl="0"/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There are 6 pots of 2   </a:t>
                </a:r>
              </a:p>
              <a:p>
                <a:pPr lvl="0"/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6</a:t>
                </a: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The flowers can be shared equally between 2 pots</a:t>
                </a:r>
                <a:r>
                  <a:rPr lang="en-GB" sz="2800" dirty="0" smtClean="0">
                    <a:latin typeface="Comic Sans MS" panose="030F0702030302020204" pitchFamily="66" charset="0"/>
                    <a:cs typeface="Calibri" panose="020F0502020204030204" pitchFamily="34" charset="0"/>
                  </a:rPr>
                  <a:t>. How many will be in each pot?</a:t>
                </a:r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14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12 is an even number.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33" y="377532"/>
                <a:ext cx="7625490" cy="5478423"/>
              </a:xfrm>
              <a:prstGeom prst="rect">
                <a:avLst/>
              </a:prstGeom>
              <a:blipFill>
                <a:blip r:embed="rId3"/>
                <a:stretch>
                  <a:fillRect l="-1599" t="-1224" b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9F05F612-0287-4F48-89A6-5BC2CFCBA1E3}"/>
              </a:ext>
            </a:extLst>
          </p:cNvPr>
          <p:cNvSpPr/>
          <p:nvPr/>
        </p:nvSpPr>
        <p:spPr>
          <a:xfrm>
            <a:off x="575733" y="1253067"/>
            <a:ext cx="5181600" cy="86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292" y="833408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322" y="795409"/>
            <a:ext cx="1140722" cy="13013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221" y="754658"/>
            <a:ext cx="1140722" cy="13013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643" y="818665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45" y="809834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93" y="809833"/>
            <a:ext cx="1140722" cy="13013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042" y="824576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7"/>
          <a:srcRect l="5239" t="29600" r="32383" b="-4460"/>
          <a:stretch/>
        </p:blipFill>
        <p:spPr>
          <a:xfrm>
            <a:off x="1436914" y="1946365"/>
            <a:ext cx="5290457" cy="817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52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5.7|14.4|4.2|0.9|6.4|9.9|1.8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3.5|9.5|7.6|19.1|6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2|0.6|15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9|11.9|1.7|6.7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4|1.4|1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.6|1.6|3.3|5.3|8.4|3.5|7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7|1|1|1.1|0.8|0.8|0.9|0.9|0.8|5.6|7.8|6.2|1.7|9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35.1|1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7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1|1.1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0.5|2.6|0.6|1.4|0.6|1|0.5|0.8|0.6|0.8|0.6|7.3|1"/>
</p:tagLst>
</file>

<file path=ppt/theme/theme1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2F9859A692143A7D8C5546DD2C295" ma:contentTypeVersion="12" ma:contentTypeDescription="Create a new document." ma:contentTypeScope="" ma:versionID="5759f949f5abe836cbbd3be85c2a693a">
  <xsd:schema xmlns:xsd="http://www.w3.org/2001/XMLSchema" xmlns:xs="http://www.w3.org/2001/XMLSchema" xmlns:p="http://schemas.microsoft.com/office/2006/metadata/properties" xmlns:ns2="8fba47cf-d4c2-4342-84d4-550bc2b4b2fe" xmlns:ns3="94a41c2b-c9a4-4155-9cd3-2586bd5a7cc7" targetNamespace="http://schemas.microsoft.com/office/2006/metadata/properties" ma:root="true" ma:fieldsID="1229355e79bea266eb72080ab80bee0d" ns2:_="" ns3:_="">
    <xsd:import namespace="8fba47cf-d4c2-4342-84d4-550bc2b4b2fe"/>
    <xsd:import namespace="94a41c2b-c9a4-4155-9cd3-2586bd5a7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47cf-d4c2-4342-84d4-550bc2b4b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41c2b-c9a4-4155-9cd3-2586bd5a7c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9E1A6E-AF11-4411-8C25-4FDB80063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a47cf-d4c2-4342-84d4-550bc2b4b2fe"/>
    <ds:schemaRef ds:uri="94a41c2b-c9a4-4155-9cd3-2586bd5a7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8fba47cf-d4c2-4342-84d4-550bc2b4b2fe"/>
    <ds:schemaRef ds:uri="http://schemas.microsoft.com/office/infopath/2007/PartnerControls"/>
    <ds:schemaRef ds:uri="94a41c2b-c9a4-4155-9cd3-2586bd5a7cc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10193</TotalTime>
  <Words>381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HfW precursive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268</cp:revision>
  <dcterms:created xsi:type="dcterms:W3CDTF">2019-07-05T11:02:13Z</dcterms:created>
  <dcterms:modified xsi:type="dcterms:W3CDTF">2021-01-19T10:10:18Z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0x010100E0D2F9859A692143A7D8C5546DD2C295</vt:lpwstr>
  </property>
</Properties>
</file>