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18"/>
  </p:notesMasterIdLst>
  <p:sldIdLst>
    <p:sldId id="300" r:id="rId11"/>
    <p:sldId id="305" r:id="rId12"/>
    <p:sldId id="309" r:id="rId13"/>
    <p:sldId id="312" r:id="rId14"/>
    <p:sldId id="314" r:id="rId15"/>
    <p:sldId id="313" r:id="rId16"/>
    <p:sldId id="310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94"/>
  </p:normalViewPr>
  <p:slideViewPr>
    <p:cSldViewPr snapToGrid="0" snapToObjects="1">
      <p:cViewPr varScale="1">
        <p:scale>
          <a:sx n="73" d="100"/>
          <a:sy n="73" d="100"/>
        </p:scale>
        <p:origin x="132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tableStyles" Target="tableStyles.xml"/><Relationship Id="rId10" Type="http://schemas.openxmlformats.org/officeDocument/2006/relationships/slideMaster" Target="slideMasters/slideMaster7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12/02/2021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12/02/2021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3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4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5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50401" y="2975192"/>
            <a:ext cx="2198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solidFill>
                  <a:schemeClr val="accent1"/>
                </a:solidFill>
                <a:latin typeface="Comic Sans MS" panose="030F0702030302020204" pitchFamily="66" charset="0"/>
              </a:rPr>
              <a:t>l</a:t>
            </a:r>
            <a:r>
              <a:rPr lang="en-GB" sz="40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ength</a:t>
            </a:r>
            <a:endParaRPr lang="en-GB" sz="40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32853" y="5176463"/>
            <a:ext cx="2198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anose="030F0702030302020204" pitchFamily="66" charset="0"/>
              </a:rPr>
              <a:t>shorter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09552" y="4476117"/>
            <a:ext cx="2198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longer</a:t>
            </a:r>
            <a:endParaRPr lang="en-GB" sz="40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29727" y="3613527"/>
            <a:ext cx="2198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same</a:t>
            </a:r>
            <a:endParaRPr lang="en-GB" sz="40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520805" y="4244840"/>
            <a:ext cx="27370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anose="030F0702030302020204" pitchFamily="66" charset="0"/>
              </a:rPr>
              <a:t>shortest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64826" y="5072712"/>
            <a:ext cx="2198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longest</a:t>
            </a:r>
            <a:endParaRPr lang="en-GB" sz="40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1432628" y="488187"/>
            <a:ext cx="8896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These words help us </a:t>
            </a:r>
          </a:p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compare lengths.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4574" y="1601767"/>
            <a:ext cx="5327939" cy="201930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822443" y="3825699"/>
            <a:ext cx="2198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long</a:t>
            </a:r>
            <a:endParaRPr lang="en-GB" sz="40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655330" y="2925695"/>
            <a:ext cx="21989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latin typeface="Comic Sans MS" panose="030F0702030302020204" pitchFamily="66" charset="0"/>
              </a:rPr>
              <a:t>short</a:t>
            </a:r>
            <a:endParaRPr lang="en-GB" sz="40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2" grpId="0"/>
      <p:bldP spid="13" grpId="0"/>
      <p:bldP spid="18" grpId="0"/>
      <p:bldP spid="1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1127936" y="360351"/>
            <a:ext cx="83542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Which is the longest?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08292" y="5525490"/>
            <a:ext cx="665375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How can we measure?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064" y="1414568"/>
            <a:ext cx="3140213" cy="291591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34063">
            <a:off x="1343011" y="2848981"/>
            <a:ext cx="1546729" cy="12001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95722">
            <a:off x="586826" y="2035828"/>
            <a:ext cx="1754403" cy="12001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9209" y="1527668"/>
            <a:ext cx="2342953" cy="29173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6514" y="1619691"/>
            <a:ext cx="3889840" cy="282535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32158" y="4988459"/>
            <a:ext cx="1250012" cy="87500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116375" y="4546768"/>
            <a:ext cx="27371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 can’t tell which is longest!</a:t>
            </a:r>
          </a:p>
        </p:txBody>
      </p:sp>
      <p:sp>
        <p:nvSpPr>
          <p:cNvPr id="15" name="Rounded Rectangular Callout 14"/>
          <p:cNvSpPr/>
          <p:nvPr/>
        </p:nvSpPr>
        <p:spPr>
          <a:xfrm>
            <a:off x="2190935" y="4560579"/>
            <a:ext cx="2577012" cy="799927"/>
          </a:xfrm>
          <a:prstGeom prst="wedgeRoundRectCallout">
            <a:avLst>
              <a:gd name="adj1" fmla="val -63903"/>
              <a:gd name="adj2" fmla="val 43543"/>
              <a:gd name="adj3" fmla="val 16667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4219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4" grpId="0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321721" y="363487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Which is the longest?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321722" y="915729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How can we compare?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8484" y="5586136"/>
            <a:ext cx="73515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Remember to line them up carefully.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316457">
            <a:off x="2030106" y="1643587"/>
            <a:ext cx="3133725" cy="59150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164373">
            <a:off x="1703669" y="-538099"/>
            <a:ext cx="3133725" cy="591502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35152">
            <a:off x="4883989" y="1292148"/>
            <a:ext cx="2659532" cy="5019968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1020381" y="1605968"/>
            <a:ext cx="13648" cy="364449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157215" y="1716460"/>
            <a:ext cx="13648" cy="364449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764386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7500000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900000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22222E-6 L 0.03455 -0.0796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9" y="-3981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85185E-6 L -0.3467 -0.05695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344" y="-2847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33333E-6 L -0.01875 0.0474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8" y="2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174594" y="347038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Which is the shortest?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300070" y="929884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How can we compare?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8759" y="5543916"/>
            <a:ext cx="73515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Remember to line them up carefully.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316457">
            <a:off x="2030106" y="1643587"/>
            <a:ext cx="3133725" cy="59150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4164373">
            <a:off x="1703669" y="-538099"/>
            <a:ext cx="3133725" cy="591502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35152">
            <a:off x="4883989" y="1292148"/>
            <a:ext cx="2659532" cy="5019968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1020381" y="1605968"/>
            <a:ext cx="13648" cy="364449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130424" y="1716460"/>
            <a:ext cx="13648" cy="364449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627985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0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7500000">
                                      <p:cBhvr>
                                        <p:cTn id="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900000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22222E-6 L 0.03455 -0.07963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9" y="-3981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1.85185E-6 L -0.34513 -0.03496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257" y="-1759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3.33333E-6 L -0.01875 0.04746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8" y="2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50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 you find 3 things longer than your spoon?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64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Can you find 3 things shorter than your spoon?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208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2034" y="569225"/>
            <a:ext cx="747045" cy="7470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494553" y="711914"/>
            <a:ext cx="2335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omic Sans MS" panose="030F0702030302020204" pitchFamily="66" charset="0"/>
              </a:rPr>
              <a:t>Have a think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397">
            <a:off x="4046318" y="1600119"/>
            <a:ext cx="3314700" cy="30861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-52697" y="525582"/>
            <a:ext cx="6171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latin typeface="Comic Sans MS" panose="030F0702030302020204" pitchFamily="66" charset="0"/>
              </a:rPr>
              <a:t>Let’s compare fingers!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7512" y="4449861"/>
            <a:ext cx="75115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Which of your fingers is the longest</a:t>
            </a:r>
            <a:r>
              <a:rPr lang="en-GB" sz="2800" dirty="0"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8615" y="4970070"/>
            <a:ext cx="7695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Which of your fingers is the shortest</a:t>
            </a:r>
            <a:r>
              <a:rPr lang="en-GB" sz="2800" dirty="0"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5487" y="5519865"/>
            <a:ext cx="7695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Do you have 2 fingers the same length?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67512" y="3089886"/>
            <a:ext cx="1773044" cy="124360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135584" y="2273184"/>
            <a:ext cx="27371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I don’t have any fingers…</a:t>
            </a:r>
          </a:p>
        </p:txBody>
      </p:sp>
      <p:sp>
        <p:nvSpPr>
          <p:cNvPr id="16" name="Rounded Rectangular Callout 15"/>
          <p:cNvSpPr/>
          <p:nvPr/>
        </p:nvSpPr>
        <p:spPr>
          <a:xfrm>
            <a:off x="1193146" y="2276671"/>
            <a:ext cx="2577012" cy="799927"/>
          </a:xfrm>
          <a:prstGeom prst="wedgeRoundRectCallout">
            <a:avLst>
              <a:gd name="adj1" fmla="val 4906"/>
              <a:gd name="adj2" fmla="val 96213"/>
              <a:gd name="adj3" fmla="val 16667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98107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5" grpId="0"/>
      <p:bldP spid="1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|1.8|1.6|1.7|2.1|1.4|1.6|2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3|5.6|3.8|8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5|4|2.7|2.6|2.7|1.1|5.3|5.2|4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|3.1|3.1|2.2|2.7|2.7|1.2|3.8|2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3|20.4|5.8|4.7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7" ma:contentTypeDescription="Create a new document." ma:contentTypeScope="" ma:versionID="d1bbd0e7118b8034b1837b1a97a3e8b1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6327414cb3b5f93d160f991d0b6625f7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727757-3061-47D3-99FD-9493F136DC43}">
  <ds:schemaRefs>
    <ds:schemaRef ds:uri="http://purl.org/dc/elements/1.1/"/>
    <ds:schemaRef ds:uri="http://schemas.microsoft.com/office/2006/metadata/properties"/>
    <ds:schemaRef ds:uri="522d4c35-b548-4432-90ae-af4376e1c4b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72645BB-C536-4612-8AE4-E740337A99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4009</TotalTime>
  <Words>133</Words>
  <Application>Microsoft Office PowerPoint</Application>
  <PresentationFormat>On-screen Show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7</vt:i4>
      </vt:variant>
    </vt:vector>
  </HeadingPairs>
  <TitlesOfParts>
    <vt:vector size="18" baseType="lpstr">
      <vt:lpstr>Arial</vt:lpstr>
      <vt:lpstr>Calibri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Can you find 3 things longer than your spoon?</vt:lpstr>
      <vt:lpstr>Can you find 3 things shorter than your spoon?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Hughes, V</cp:lastModifiedBy>
  <cp:revision>226</cp:revision>
  <dcterms:created xsi:type="dcterms:W3CDTF">2019-07-05T11:02:13Z</dcterms:created>
  <dcterms:modified xsi:type="dcterms:W3CDTF">2021-02-12T12:20:29Z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