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2"/>
  </p:notesMasterIdLst>
  <p:sldIdLst>
    <p:sldId id="312" r:id="rId11"/>
    <p:sldId id="313" r:id="rId12"/>
    <p:sldId id="304" r:id="rId13"/>
    <p:sldId id="300" r:id="rId14"/>
    <p:sldId id="311" r:id="rId15"/>
    <p:sldId id="314" r:id="rId16"/>
    <p:sldId id="307" r:id="rId17"/>
    <p:sldId id="316" r:id="rId18"/>
    <p:sldId id="315" r:id="rId19"/>
    <p:sldId id="317" r:id="rId20"/>
    <p:sldId id="318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32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18/02/2021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18/02/2021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8.png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8.png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5" Type="http://schemas.openxmlformats.org/officeDocument/2006/relationships/image" Target="../media/image8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883422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</a:t>
            </a:r>
            <a:r>
              <a:rPr lang="en-GB" sz="2800" dirty="0" smtClean="0">
                <a:latin typeface="Comic Sans MS" panose="030F0702030302020204" pitchFamily="66" charset="0"/>
              </a:rPr>
              <a:t>) Let’s count in 2s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) Let’s count in 5s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How do you spell 8?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  <a:r>
              <a:rPr lang="en-GB" sz="2800" dirty="0" smtClean="0">
                <a:latin typeface="Comic Sans MS" panose="030F0702030302020204" pitchFamily="66" charset="0"/>
              </a:rPr>
              <a:t>) Compare:  37 is ______ than 49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6567" y="1398458"/>
            <a:ext cx="4416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2, 4, 6, 8, ___, ___, ___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50971" y="2735811"/>
            <a:ext cx="4416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, 10, 15, ___, ___, ___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21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1180" y="4552493"/>
            <a:ext cx="6759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The          is taller than the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754" y="2945507"/>
            <a:ext cx="1254492" cy="87814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80" y="1828111"/>
            <a:ext cx="2216126" cy="199554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479" y="3127135"/>
            <a:ext cx="953691" cy="69651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105" y="281784"/>
            <a:ext cx="2671947" cy="36979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798" y="2276051"/>
            <a:ext cx="1373226" cy="1733279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773815" y="5618877"/>
            <a:ext cx="6759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The          is shorter than the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57" y="4315046"/>
            <a:ext cx="666597" cy="84137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57" y="5320567"/>
            <a:ext cx="907638" cy="81729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337" y="4483668"/>
            <a:ext cx="805665" cy="56396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346" y="4466089"/>
            <a:ext cx="953691" cy="69651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170" y="5031234"/>
            <a:ext cx="764882" cy="105858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93933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47574" y="5533501"/>
            <a:ext cx="1914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shortest</a:t>
            </a:r>
            <a:endParaRPr lang="en-GB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93110" y="4665599"/>
            <a:ext cx="1914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tallest</a:t>
            </a:r>
            <a:endParaRPr lang="en-GB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754" y="2945507"/>
            <a:ext cx="1254492" cy="87814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80" y="1828111"/>
            <a:ext cx="2216126" cy="199554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479" y="3127135"/>
            <a:ext cx="953691" cy="69651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105" y="281784"/>
            <a:ext cx="2671947" cy="36979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798" y="2276051"/>
            <a:ext cx="1373226" cy="1733279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76781" y="4665599"/>
            <a:ext cx="74257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The           is the            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71638" y="5549667"/>
            <a:ext cx="6759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The         is the                 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0967" y="3690467"/>
            <a:ext cx="1123600" cy="155503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556" y="5460949"/>
            <a:ext cx="1047621" cy="69651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76877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107888" y="3434536"/>
            <a:ext cx="2137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eight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65171" y="4680451"/>
            <a:ext cx="2667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less 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10837" y="1376817"/>
            <a:ext cx="696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10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59960" y="1376817"/>
            <a:ext cx="696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12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31916" y="1376817"/>
            <a:ext cx="696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14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49080" y="2727887"/>
            <a:ext cx="696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20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87585" y="2727887"/>
            <a:ext cx="696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25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36708" y="2727887"/>
            <a:ext cx="696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30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5550" y="883422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</a:t>
            </a:r>
            <a:r>
              <a:rPr lang="en-GB" sz="2800" dirty="0" smtClean="0">
                <a:latin typeface="Comic Sans MS" panose="030F0702030302020204" pitchFamily="66" charset="0"/>
              </a:rPr>
              <a:t>) Let’s count in 2s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) Let’s count in 5s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How do you spell 8?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  <a:r>
              <a:rPr lang="en-GB" sz="2800" dirty="0" smtClean="0">
                <a:latin typeface="Comic Sans MS" panose="030F0702030302020204" pitchFamily="66" charset="0"/>
              </a:rPr>
              <a:t>) Compare:  37 is ______ than 49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76567" y="1398458"/>
            <a:ext cx="4416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2, 4, 6, 8, ___, ___, ___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50971" y="2735811"/>
            <a:ext cx="4416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, 10, 15, ___, ___, ___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284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63910" y="4204023"/>
            <a:ext cx="75151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736" y="3407721"/>
            <a:ext cx="639796" cy="9038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736" y="3108185"/>
            <a:ext cx="639796" cy="9038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736" y="2806017"/>
            <a:ext cx="639796" cy="90387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736" y="2503849"/>
            <a:ext cx="639796" cy="90387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736" y="2195092"/>
            <a:ext cx="639796" cy="90387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564" y="3410514"/>
            <a:ext cx="639796" cy="90387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564" y="3098964"/>
            <a:ext cx="639796" cy="90387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564" y="2774351"/>
            <a:ext cx="639796" cy="90387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736" y="1902145"/>
            <a:ext cx="639796" cy="90387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887437" y="1828825"/>
            <a:ext cx="1534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blue</a:t>
            </a:r>
            <a:endParaRPr lang="en-GB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37605" y="1274069"/>
            <a:ext cx="1534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green</a:t>
            </a:r>
            <a:endParaRPr lang="en-GB" sz="32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652419" y="2860953"/>
            <a:ext cx="7540605" cy="13855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260601" y="4643647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The            tower is taller.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90855" y="5364616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The            tower is shorter.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7.40741E-7 L -0.04166 0.5173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25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48148E-6 L 0.00782 -0.12315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-6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22222E-6 L -0.19375 0.4872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87" y="24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7" grpId="0"/>
      <p:bldP spid="17" grpId="1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4998" y="557787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Let’s compare height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87967" y="1909133"/>
            <a:ext cx="3214254" cy="343621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4186860" y="1909133"/>
            <a:ext cx="3695187" cy="343621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628721" y="5058386"/>
            <a:ext cx="70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latin typeface="KG Primary Penmanship" panose="02000506000000020003" pitchFamily="2" charset="0"/>
                <a:sym typeface="Wingdings" panose="05000000000000000000" pitchFamily="2" charset="2"/>
              </a:rPr>
              <a:t></a:t>
            </a:r>
            <a:endParaRPr lang="en-GB" sz="8000" dirty="0">
              <a:latin typeface="KG Primary Penmanship" panose="02000506000000020003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051" y="2627651"/>
            <a:ext cx="2299519" cy="30224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2717" y="3376472"/>
            <a:ext cx="2047998" cy="217776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651754" y="5035600"/>
            <a:ext cx="70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latin typeface="KG Primary Penmanship" panose="02000506000000020003" pitchFamily="2" charset="0"/>
                <a:sym typeface="Wingdings" panose="05000000000000000000" pitchFamily="2" charset="2"/>
              </a:rPr>
              <a:t></a:t>
            </a:r>
            <a:endParaRPr lang="en-GB" sz="8000" dirty="0">
              <a:latin typeface="KG Primary Penmanship" panose="02000506000000020003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861" y="2300629"/>
            <a:ext cx="1777243" cy="315744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218" y="1487543"/>
            <a:ext cx="2187830" cy="415134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101143" y="1136820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Who is shorter?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55634" y="386097"/>
            <a:ext cx="6171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Let’s compare height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44551" y="5477217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Which is taller?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205" y="4141223"/>
            <a:ext cx="639796" cy="9038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205" y="3841687"/>
            <a:ext cx="639796" cy="9038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205" y="3539519"/>
            <a:ext cx="639796" cy="9038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205" y="3237351"/>
            <a:ext cx="639796" cy="90387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205" y="2941657"/>
            <a:ext cx="639796" cy="90387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205" y="2623002"/>
            <a:ext cx="639796" cy="90387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205" y="2320834"/>
            <a:ext cx="639796" cy="90387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033" y="4144016"/>
            <a:ext cx="639796" cy="90387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033" y="3832466"/>
            <a:ext cx="639796" cy="90387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033" y="3520916"/>
            <a:ext cx="639796" cy="90387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033" y="3224706"/>
            <a:ext cx="639796" cy="90387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834256" y="4528983"/>
            <a:ext cx="70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latin typeface="KG Primary Penmanship" panose="02000506000000020003" pitchFamily="2" charset="0"/>
                <a:sym typeface="Wingdings" panose="05000000000000000000" pitchFamily="2" charset="2"/>
              </a:rPr>
              <a:t></a:t>
            </a:r>
            <a:endParaRPr lang="en-GB" sz="8000" dirty="0">
              <a:latin typeface="KG Primary Penmanship" panose="02000506000000020003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984565" y="1511932"/>
            <a:ext cx="3214254" cy="343621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/>
          <p:cNvSpPr/>
          <p:nvPr/>
        </p:nvSpPr>
        <p:spPr>
          <a:xfrm>
            <a:off x="4694355" y="1511932"/>
            <a:ext cx="3214254" cy="343621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482" y="2596073"/>
            <a:ext cx="1524866" cy="235472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287" y="1980380"/>
            <a:ext cx="1524866" cy="30112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175288" y="4550384"/>
            <a:ext cx="70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latin typeface="KG Primary Penmanship" panose="02000506000000020003" pitchFamily="2" charset="0"/>
                <a:sym typeface="Wingdings" panose="05000000000000000000" pitchFamily="2" charset="2"/>
              </a:rPr>
              <a:t></a:t>
            </a:r>
            <a:endParaRPr lang="en-GB" sz="8000" dirty="0">
              <a:latin typeface="KG Primary Penmanship" panose="02000506000000020003" pitchFamily="2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579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19" grpId="0" animBg="1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03507" y="3485866"/>
            <a:ext cx="70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latin typeface="KG Primary Penmanship" panose="02000506000000020003" pitchFamily="2" charset="0"/>
                <a:sym typeface="Wingdings" panose="05000000000000000000" pitchFamily="2" charset="2"/>
              </a:rPr>
              <a:t></a:t>
            </a:r>
            <a:endParaRPr lang="en-GB" sz="8000" dirty="0">
              <a:latin typeface="KG Primary Penmanship" panose="02000506000000020003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47728" y="1870072"/>
            <a:ext cx="3214254" cy="343621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4169488" y="1909133"/>
            <a:ext cx="3994115" cy="343621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7076989" y="2502560"/>
            <a:ext cx="70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latin typeface="KG Primary Penmanship" panose="02000506000000020003" pitchFamily="2" charset="0"/>
                <a:sym typeface="Wingdings" panose="05000000000000000000" pitchFamily="2" charset="2"/>
              </a:rPr>
              <a:t></a:t>
            </a:r>
            <a:endParaRPr lang="en-GB" sz="8000" dirty="0">
              <a:latin typeface="KG Primary Penmanship" panose="02000506000000020003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36209" y="2919412"/>
            <a:ext cx="1876425" cy="22383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423409" y="1360330"/>
            <a:ext cx="1876425" cy="300674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340" y="3431555"/>
            <a:ext cx="3880491" cy="174196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340" y="2059954"/>
            <a:ext cx="3038567" cy="174196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-279003" y="419526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Let’s compare length!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28481" y="5457066"/>
            <a:ext cx="50117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Which is shorter?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9279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90" y="3424034"/>
            <a:ext cx="3732934" cy="76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969" y="3418310"/>
            <a:ext cx="3033414" cy="7620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862057" y="2327564"/>
            <a:ext cx="0" cy="23968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77165" y="556660"/>
            <a:ext cx="50117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Which is longer?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24409" y="1184439"/>
            <a:ext cx="50117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Which is shorter?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5761" y="4881923"/>
            <a:ext cx="6164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The          toothbrush is longer.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9279" y="5509280"/>
            <a:ext cx="7124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The            toothbrush is shorter.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46541" y="4903214"/>
            <a:ext cx="1243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blue</a:t>
            </a:r>
            <a:endParaRPr lang="en-GB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80419" y="5509280"/>
            <a:ext cx="1462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green</a:t>
            </a:r>
            <a:endParaRPr lang="en-GB" sz="32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296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1.11111E-6 L 0.22118 -0.1497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28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81481E-6 L -0.24289 0.036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53" y="1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88" y="3270927"/>
            <a:ext cx="2136711" cy="23551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660" y="2614788"/>
            <a:ext cx="2687697" cy="2962463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667512" y="5465067"/>
            <a:ext cx="725141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7512" y="5465067"/>
            <a:ext cx="7272000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67512" y="3871568"/>
            <a:ext cx="7251418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67512" y="3486633"/>
            <a:ext cx="7251418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89001" y="5520580"/>
            <a:ext cx="1743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shortest</a:t>
            </a:r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1012" y="1320116"/>
            <a:ext cx="72282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Can you put these in order from </a:t>
            </a:r>
          </a:p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shortest to tallest?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306" y="3270927"/>
            <a:ext cx="2382279" cy="262582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226238" y="5530052"/>
            <a:ext cx="1743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tallest</a:t>
            </a:r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78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81481E-6 L 4.16667E-6 -0.2354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78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96296E-6 L -0.27726 0.0006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72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59259E-6 L -2.77778E-7 -0.0576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417 L 0.25 0.0041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2.59259E-6 L -0.00052 -0.1120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" y="-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1392182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1534871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520691">
            <a:off x="1229401" y="1582558"/>
            <a:ext cx="3416978" cy="52560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43503">
            <a:off x="2116266" y="1663744"/>
            <a:ext cx="1643250" cy="23217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897069">
            <a:off x="5391919" y="1621049"/>
            <a:ext cx="1643250" cy="232175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765575" y="2217752"/>
            <a:ext cx="2535265" cy="2892344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5081954" y="2396291"/>
            <a:ext cx="0" cy="25352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064587" y="2050963"/>
            <a:ext cx="3416978" cy="525606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872412" y="5584432"/>
            <a:ext cx="1743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shortest</a:t>
            </a:r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138913" y="345776"/>
            <a:ext cx="78529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Can you put these in order from </a:t>
            </a:r>
          </a:p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longest to shortest?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89001" y="5567327"/>
            <a:ext cx="1743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longest</a:t>
            </a:r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544607">
            <a:off x="125796" y="1890542"/>
            <a:ext cx="2535265" cy="289234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41449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-0.47917 0.1099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58" y="5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44444E-6 L -0.13732 0.378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75" y="1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7.40741E-7 L 0.12431 0.2546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15" y="1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8|1.5|1.6|9.2|1.3|1.6|11.4|14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8.4|10.5|4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6.1|1.4|5.6|10.7|8.1|3.8|6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11|5.9|9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6|4.7|25.1|11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3.4|18.5|12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2|3.2|7.4|7.3|4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1.8|14.6|1.3|6.8|4.8|2.7|3.7|1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3.3|2|8|6.8|0.9|0.9|15.1|4.5|3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|7.5|20.5|7.7|13.3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522d4c35-b548-4432-90ae-af4376e1c4b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5953</TotalTime>
  <Words>233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</vt:lpstr>
      <vt:lpstr>Calibri</vt:lpstr>
      <vt:lpstr>Comic Sans MS</vt:lpstr>
      <vt:lpstr>KG Primary Penmanship</vt:lpstr>
      <vt:lpstr>Wingdings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Hughes, V</cp:lastModifiedBy>
  <cp:revision>233</cp:revision>
  <dcterms:created xsi:type="dcterms:W3CDTF">2019-07-05T11:02:13Z</dcterms:created>
  <dcterms:modified xsi:type="dcterms:W3CDTF">2021-02-18T13:34:53Z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