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16"/>
  </p:notesMasterIdLst>
  <p:sldIdLst>
    <p:sldId id="313" r:id="rId11"/>
    <p:sldId id="305" r:id="rId12"/>
    <p:sldId id="309" r:id="rId13"/>
    <p:sldId id="307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01/02/2021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01/02/2021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.xml"/><Relationship Id="rId6" Type="http://schemas.openxmlformats.org/officeDocument/2006/relationships/image" Target="../media/image11.png"/><Relationship Id="rId5" Type="http://schemas.openxmlformats.org/officeDocument/2006/relationships/image" Target="../media/image10.JPG"/><Relationship Id="rId4" Type="http://schemas.openxmlformats.org/officeDocument/2006/relationships/image" Target="../media/image9.JP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8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8.png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image" Target="../media/image2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5.xml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4174" y="1157510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How many?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72" y="4328385"/>
            <a:ext cx="876300" cy="914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999" y="4785585"/>
            <a:ext cx="885825" cy="838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762080">
            <a:off x="1163624" y="4072994"/>
            <a:ext cx="1273816" cy="123400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909" y="2753794"/>
            <a:ext cx="1246285" cy="23524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404" y="1584126"/>
            <a:ext cx="2401482" cy="233933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4204" y="1756345"/>
            <a:ext cx="2944875" cy="236063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5" y="2753794"/>
            <a:ext cx="1246285" cy="235241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58085">
            <a:off x="2112615" y="4480651"/>
            <a:ext cx="1273816" cy="123400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541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4174" y="1157510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anose="030F0702030302020204" pitchFamily="66" charset="0"/>
              </a:rPr>
              <a:t>Why count in 2s?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473" y="1822778"/>
            <a:ext cx="931571" cy="12162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96" y="3371703"/>
            <a:ext cx="2216259" cy="140258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1731" y="4880468"/>
            <a:ext cx="1076325" cy="9715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9075" y="2731939"/>
            <a:ext cx="1440392" cy="13410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542" y="4700797"/>
            <a:ext cx="1343139" cy="12906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505" y="3874702"/>
            <a:ext cx="2200276" cy="23396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38" y="1275541"/>
            <a:ext cx="1371052" cy="2343151"/>
          </a:xfrm>
          <a:prstGeom prst="rect">
            <a:avLst/>
          </a:prstGeom>
        </p:spPr>
      </p:pic>
      <p:pic>
        <p:nvPicPr>
          <p:cNvPr id="15" name="Picture 14" descr="A picture containing clock&#10;&#10;Description automatically generated">
            <a:extLst>
              <a:ext uri="{FF2B5EF4-FFF2-40B4-BE49-F238E27FC236}">
                <a16:creationId xmlns:a16="http://schemas.microsoft.com/office/drawing/2014/main" id="{0CE0D1FD-115F-A743-9ECA-D016F47E14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03830" y="2512923"/>
            <a:ext cx="1775803" cy="168203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56482" y="6048846"/>
            <a:ext cx="5279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Can you think of things that come in pairs?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421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4174" y="1063149"/>
            <a:ext cx="61714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Can you count in 2s </a:t>
            </a:r>
          </a:p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with your fingers?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259" y="4735050"/>
            <a:ext cx="1062996" cy="9896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066" y="2202655"/>
            <a:ext cx="1062996" cy="98968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651" y="2281251"/>
            <a:ext cx="1053714" cy="9810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431" y="4725830"/>
            <a:ext cx="1062996" cy="9896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4175" y="4781545"/>
            <a:ext cx="1062996" cy="98968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1291" y="2248969"/>
            <a:ext cx="1062996" cy="98968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0" y="3532722"/>
            <a:ext cx="7774468" cy="12396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4385" y="2248969"/>
            <a:ext cx="1062996" cy="98968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56" y="2202655"/>
            <a:ext cx="1062996" cy="989686"/>
          </a:xfrm>
          <a:prstGeom prst="rect">
            <a:avLst/>
          </a:prstGeom>
        </p:spPr>
      </p:pic>
      <p:sp>
        <p:nvSpPr>
          <p:cNvPr id="17" name="Curved Down Arrow 16"/>
          <p:cNvSpPr/>
          <p:nvPr/>
        </p:nvSpPr>
        <p:spPr>
          <a:xfrm>
            <a:off x="2214723" y="3270937"/>
            <a:ext cx="1343604" cy="4052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990717" y="3270937"/>
            <a:ext cx="1343604" cy="4052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Curved Down Arrow 18"/>
          <p:cNvSpPr/>
          <p:nvPr/>
        </p:nvSpPr>
        <p:spPr>
          <a:xfrm>
            <a:off x="3438729" y="3270937"/>
            <a:ext cx="1343604" cy="4052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Down Arrow 19"/>
          <p:cNvSpPr/>
          <p:nvPr/>
        </p:nvSpPr>
        <p:spPr>
          <a:xfrm>
            <a:off x="4662735" y="3270937"/>
            <a:ext cx="1343604" cy="4052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Curved Down Arrow 20"/>
          <p:cNvSpPr/>
          <p:nvPr/>
        </p:nvSpPr>
        <p:spPr>
          <a:xfrm>
            <a:off x="5886742" y="3270937"/>
            <a:ext cx="1343604" cy="40526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438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80" y="2764626"/>
            <a:ext cx="7774468" cy="123960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64174" y="1455673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Try “</a:t>
            </a:r>
            <a:r>
              <a:rPr lang="en-GB" sz="32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Whisper</a:t>
            </a:r>
            <a:r>
              <a:rPr lang="en-GB" sz="3200" dirty="0" smtClean="0">
                <a:latin typeface="Comic Sans MS" panose="030F0702030302020204" pitchFamily="66" charset="0"/>
              </a:rPr>
              <a:t>… </a:t>
            </a:r>
            <a:r>
              <a:rPr lang="en-GB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Shout</a:t>
            </a:r>
            <a:r>
              <a:rPr lang="en-GB" sz="3200" dirty="0" smtClean="0">
                <a:latin typeface="Comic Sans MS" panose="030F0702030302020204" pitchFamily="66" charset="0"/>
              </a:rPr>
              <a:t>”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78422" y="3365523"/>
            <a:ext cx="468000" cy="468000"/>
          </a:xfrm>
          <a:prstGeom prst="ellipse">
            <a:avLst/>
          </a:prstGeom>
          <a:solidFill>
            <a:srgbClr val="FF0000">
              <a:alpha val="32157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8388" y="2856653"/>
            <a:ext cx="532261" cy="10096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993891" y="3365523"/>
            <a:ext cx="468000" cy="468000"/>
          </a:xfrm>
          <a:prstGeom prst="ellipse">
            <a:avLst/>
          </a:prstGeom>
          <a:solidFill>
            <a:srgbClr val="0070C0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609360" y="3365523"/>
            <a:ext cx="468000" cy="468000"/>
          </a:xfrm>
          <a:prstGeom prst="ellipse">
            <a:avLst/>
          </a:prstGeom>
          <a:solidFill>
            <a:srgbClr val="FF0000">
              <a:alpha val="32157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224829" y="3365523"/>
            <a:ext cx="468000" cy="468000"/>
          </a:xfrm>
          <a:prstGeom prst="ellipse">
            <a:avLst/>
          </a:prstGeom>
          <a:solidFill>
            <a:srgbClr val="0070C0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840298" y="3365523"/>
            <a:ext cx="468000" cy="468000"/>
          </a:xfrm>
          <a:prstGeom prst="ellipse">
            <a:avLst/>
          </a:prstGeom>
          <a:solidFill>
            <a:srgbClr val="FF0000">
              <a:alpha val="32157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455767" y="3365523"/>
            <a:ext cx="468000" cy="468000"/>
          </a:xfrm>
          <a:prstGeom prst="ellipse">
            <a:avLst/>
          </a:prstGeom>
          <a:solidFill>
            <a:srgbClr val="0070C0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071236" y="3365523"/>
            <a:ext cx="468000" cy="468000"/>
          </a:xfrm>
          <a:prstGeom prst="ellipse">
            <a:avLst/>
          </a:prstGeom>
          <a:solidFill>
            <a:srgbClr val="FF0000">
              <a:alpha val="32157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686705" y="3365523"/>
            <a:ext cx="468000" cy="468000"/>
          </a:xfrm>
          <a:prstGeom prst="ellipse">
            <a:avLst/>
          </a:prstGeom>
          <a:solidFill>
            <a:srgbClr val="0070C0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6302174" y="3365523"/>
            <a:ext cx="468000" cy="468000"/>
          </a:xfrm>
          <a:prstGeom prst="ellipse">
            <a:avLst/>
          </a:prstGeom>
          <a:solidFill>
            <a:srgbClr val="FF0000">
              <a:alpha val="32157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917644" y="3365523"/>
            <a:ext cx="468000" cy="468000"/>
          </a:xfrm>
          <a:prstGeom prst="ellipse">
            <a:avLst/>
          </a:prstGeom>
          <a:solidFill>
            <a:srgbClr val="0070C0">
              <a:alpha val="3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68388" y="4911634"/>
            <a:ext cx="73175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Try ‘whisper’ and ‘shout’. How far can you go?</a:t>
            </a:r>
          </a:p>
          <a:p>
            <a:r>
              <a:rPr lang="en-GB" dirty="0" smtClean="0">
                <a:latin typeface="HfW precursive bold" panose="00000500000000000000" pitchFamily="2" charset="0"/>
              </a:rPr>
              <a:t>You could play this with a partner.</a:t>
            </a:r>
          </a:p>
          <a:p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703" y="2412711"/>
            <a:ext cx="5182049" cy="521862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691605" y="5020627"/>
            <a:ext cx="5298825" cy="2582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64174" y="1376525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omic Sans MS" panose="030F0702030302020204" pitchFamily="66" charset="0"/>
              </a:rPr>
              <a:t>What patterns can you see?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97852" y="2423419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312856" y="2433466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350122" y="2433466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370160" y="2433466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402694" y="2433466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2297852" y="2945780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310339" y="2946117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4351727" y="2945780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374346" y="2945780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6413195" y="2939341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2293084" y="3446725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321736" y="3456772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359002" y="3443124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365392" y="3443124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6411574" y="3443124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293084" y="3955438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319219" y="3955775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346959" y="3955438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369578" y="3955438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408427" y="3962647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2286721" y="4480288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312856" y="4480625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354244" y="4480288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376863" y="4480288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6415712" y="4473849"/>
            <a:ext cx="505151" cy="518911"/>
          </a:xfrm>
          <a:prstGeom prst="rect">
            <a:avLst/>
          </a:prstGeom>
          <a:solidFill>
            <a:schemeClr val="accent1">
              <a:lumMod val="75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849086" y="5538651"/>
            <a:ext cx="6980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 bold" panose="00000500000000000000" pitchFamily="2" charset="0"/>
              </a:rPr>
              <a:t>On the number square colour in all the numbers you would say if you counted in twos.</a:t>
            </a:r>
          </a:p>
          <a:p>
            <a:r>
              <a:rPr lang="en-GB" dirty="0" smtClean="0">
                <a:latin typeface="HfW precursive bold" panose="00000500000000000000" pitchFamily="2" charset="0"/>
              </a:rPr>
              <a:t>What do you notice about </a:t>
            </a:r>
            <a:r>
              <a:rPr lang="en-GB" smtClean="0">
                <a:latin typeface="HfW precursive bold" panose="00000500000000000000" pitchFamily="2" charset="0"/>
              </a:rPr>
              <a:t>the numbers?</a:t>
            </a:r>
            <a:endParaRPr lang="en-GB" dirty="0">
              <a:latin typeface="HfW precursive bold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9810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6.5|6.6|6.7|8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6|2.6|2.1|2.8|4.9|8.1|5|18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7.3|2.3|2.7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2.8|5.4|11.3|1.7|1.7|1.3|1.7|1.1|1.4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5|1.8|1.4|1.9|1.5|1.9|1.9|1.4|1.8|1.5|2.2|1.2|1.8|1.8|2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6889</TotalTime>
  <Words>102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Comic Sans MS</vt:lpstr>
      <vt:lpstr>HfW precursive bold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227</cp:revision>
  <dcterms:created xsi:type="dcterms:W3CDTF">2019-07-05T11:02:13Z</dcterms:created>
  <dcterms:modified xsi:type="dcterms:W3CDTF">2021-02-01T19:34:27Z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