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2"/>
  </p:notesMasterIdLst>
  <p:sldIdLst>
    <p:sldId id="318" r:id="rId11"/>
    <p:sldId id="313" r:id="rId12"/>
    <p:sldId id="305" r:id="rId13"/>
    <p:sldId id="314" r:id="rId14"/>
    <p:sldId id="311" r:id="rId15"/>
    <p:sldId id="301" r:id="rId16"/>
    <p:sldId id="315" r:id="rId17"/>
    <p:sldId id="309" r:id="rId18"/>
    <p:sldId id="312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8FB86A6-BE51-4D75-A24D-B1B58E4B3C3B}"/>
    <pc:docChg chg="custSel modSld">
      <pc:chgData name="James Clegg" userId="c6df1435-7a36-4b38-be4d-16e68e91152f" providerId="ADAL" clId="{58FB86A6-BE51-4D75-A24D-B1B58E4B3C3B}" dt="2021-02-03T12:10:44.406" v="0" actId="478"/>
      <pc:docMkLst>
        <pc:docMk/>
      </pc:docMkLst>
      <pc:sldChg chg="delSp">
        <pc:chgData name="James Clegg" userId="c6df1435-7a36-4b38-be4d-16e68e91152f" providerId="ADAL" clId="{58FB86A6-BE51-4D75-A24D-B1B58E4B3C3B}" dt="2021-02-03T12:10:44.406" v="0" actId="478"/>
        <pc:sldMkLst>
          <pc:docMk/>
          <pc:sldMk cId="3614219093" sldId="305"/>
        </pc:sldMkLst>
        <pc:spChg chg="del">
          <ac:chgData name="James Clegg" userId="c6df1435-7a36-4b38-be4d-16e68e91152f" providerId="ADAL" clId="{58FB86A6-BE51-4D75-A24D-B1B58E4B3C3B}" dt="2021-02-03T12:10:44.406" v="0" actId="478"/>
          <ac:spMkLst>
            <pc:docMk/>
            <pc:sldMk cId="3614219093" sldId="30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151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5870">
            <a:off x="763649" y="3806510"/>
            <a:ext cx="800470" cy="59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161513" y="3660022"/>
            <a:ext cx="1106003" cy="821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800495" y="3628245"/>
            <a:ext cx="1258288" cy="935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69" y="3587450"/>
            <a:ext cx="1651679" cy="1227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2967">
            <a:off x="3849537" y="3494630"/>
            <a:ext cx="1839564" cy="136701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204" y="3497706"/>
            <a:ext cx="1405916" cy="169592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610758" y="2132595"/>
            <a:ext cx="2459417" cy="1226581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25631" y="2214986"/>
            <a:ext cx="273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shells have to be the same size.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2926775" y="5061643"/>
            <a:ext cx="2459417" cy="799927"/>
          </a:xfrm>
          <a:prstGeom prst="wedgeRoundRectCallout">
            <a:avLst>
              <a:gd name="adj1" fmla="val -72455"/>
              <a:gd name="adj2" fmla="val 954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787910" y="5046559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shells long.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6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9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110343"/>
            <a:ext cx="696036" cy="327058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4443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688" y="3353374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881205" y="4603252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8239" y="4613981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The pool is 28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long.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80559" y="1753553"/>
            <a:ext cx="1745249" cy="1392470"/>
          </a:xfrm>
          <a:prstGeom prst="wedgeRoundRectCallout">
            <a:avLst>
              <a:gd name="adj1" fmla="val -5"/>
              <a:gd name="adj2" fmla="val 6332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4658" y="1845038"/>
            <a:ext cx="178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48, 49…..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have so much more to measure.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4980303"/>
            <a:ext cx="963620" cy="54192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2144443" y="3752990"/>
            <a:ext cx="150194" cy="6084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3345" y="5937420"/>
            <a:ext cx="778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Who chose the better object to measure with? Why?</a:t>
            </a:r>
            <a:endParaRPr lang="en-GB" dirty="0">
              <a:latin typeface="HfW precursive bold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3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measure?</a:t>
            </a:r>
            <a:br>
              <a:rPr lang="en-GB" dirty="0"/>
            </a:br>
            <a:r>
              <a:rPr lang="en-GB" dirty="0"/>
              <a:t>What will you use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18965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7214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" y="3199400"/>
            <a:ext cx="1460411" cy="1359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3" y="3217933"/>
            <a:ext cx="1460411" cy="1359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21" y="3250024"/>
            <a:ext cx="1460411" cy="1359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2" y="3224712"/>
            <a:ext cx="1460411" cy="13596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39" y="3199400"/>
            <a:ext cx="1460411" cy="13596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3598" y="3355017"/>
            <a:ext cx="1405916" cy="16959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2977016" y="4971075"/>
            <a:ext cx="2459417" cy="799927"/>
          </a:xfrm>
          <a:prstGeom prst="wedgeRoundRectCallout">
            <a:avLst>
              <a:gd name="adj1" fmla="val -71392"/>
              <a:gd name="adj2" fmla="val 1607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816883" y="4935846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blocks long.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610758" y="2559249"/>
            <a:ext cx="2459417" cy="799927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450625" y="2524020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Tiny, you cannot leave spaces.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0539" y="130306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54" y="3615981"/>
            <a:ext cx="837768" cy="676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77" y="3615981"/>
            <a:ext cx="837768" cy="676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00" y="3615981"/>
            <a:ext cx="837768" cy="67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23" y="3615981"/>
            <a:ext cx="837768" cy="676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46" y="3615981"/>
            <a:ext cx="837768" cy="67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68" y="3615981"/>
            <a:ext cx="837768" cy="67633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1939025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6542020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340" y="473121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sandcastle is 6        long.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29" y="4730426"/>
            <a:ext cx="725332" cy="58556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0366" y="4772162"/>
            <a:ext cx="437591" cy="468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5008899"/>
            <a:ext cx="1003137" cy="8166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51931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51783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51673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8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4070228"/>
            <a:ext cx="544832" cy="58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3536563"/>
            <a:ext cx="544832" cy="582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954360"/>
            <a:ext cx="544832" cy="582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404014"/>
            <a:ext cx="544832" cy="582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1864075"/>
            <a:ext cx="544832" cy="582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5" y="1308864"/>
            <a:ext cx="544832" cy="5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768925"/>
            <a:ext cx="544832" cy="5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4694999"/>
            <a:ext cx="1003137" cy="816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86" y="5459341"/>
            <a:ext cx="544832" cy="58220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48792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569016" y="5517769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48644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5633" y="5489939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48534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862" y="553950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tall.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29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objects can you find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7858" y="-1022193"/>
            <a:ext cx="3639567" cy="6869821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782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678415" y="1373362"/>
            <a:ext cx="0" cy="34801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3345" y="5331726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            long.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24670" y="5361411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21002" y="5331726"/>
            <a:ext cx="640613" cy="55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996537" y="3369906"/>
            <a:ext cx="1189595" cy="91498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1935952" y="3369906"/>
            <a:ext cx="1189595" cy="91498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2854753" y="3369906"/>
            <a:ext cx="1189595" cy="91498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3773554" y="3369906"/>
            <a:ext cx="1189595" cy="91498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4692355" y="3369906"/>
            <a:ext cx="1189595" cy="91498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5611156" y="3369906"/>
            <a:ext cx="1189595" cy="91498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4653641" y="5081059"/>
            <a:ext cx="1189595" cy="914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2" grpId="0" animBg="1"/>
      <p:bldP spid="7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542036" y="5451034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2     and  6     long.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984" y="-1022193"/>
            <a:ext cx="3639567" cy="6869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1685541" y="2432748"/>
            <a:ext cx="1109131" cy="279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3819460" y="2432748"/>
            <a:ext cx="1109131" cy="279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5959827" y="2432748"/>
            <a:ext cx="1109131" cy="279717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207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688409" y="1373362"/>
            <a:ext cx="16132" cy="30072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4280" y="4618522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shorter than 3 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03747" y="1441708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26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64328" y="5512058"/>
            <a:ext cx="542863" cy="557411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3549246" y="5484126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2253589">
            <a:off x="6598804" y="4235979"/>
            <a:ext cx="459695" cy="115932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1859591">
            <a:off x="4164653" y="5046542"/>
            <a:ext cx="459695" cy="1159328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5309097" y="5455381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-263446" y="1030941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spoon?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3314053" y="1476346"/>
            <a:ext cx="542863" cy="5574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203161" y="3476912"/>
            <a:ext cx="560967" cy="57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416699" y="3476912"/>
            <a:ext cx="560967" cy="57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30237" y="3476912"/>
            <a:ext cx="560967" cy="576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843775" y="3476912"/>
            <a:ext cx="560967" cy="576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057313" y="3476912"/>
            <a:ext cx="560967" cy="576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270851" y="3476912"/>
            <a:ext cx="560967" cy="576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484389" y="3476912"/>
            <a:ext cx="560967" cy="576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697927" y="3476912"/>
            <a:ext cx="560967" cy="57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911465" y="3476912"/>
            <a:ext cx="560967" cy="576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7125003" y="3476912"/>
            <a:ext cx="560967" cy="5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-0.07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7" grpId="0"/>
      <p:bldP spid="70" grpId="0"/>
      <p:bldP spid="72" grpId="0" animBg="1"/>
      <p:bldP spid="72" grpId="1" animBg="1"/>
      <p:bldP spid="79" grpId="0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009934"/>
            <a:ext cx="696036" cy="3370997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740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64" y="5261346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294637" y="4564950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33406" y="4507439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77910" y="4682564"/>
            <a:ext cx="1950712" cy="799927"/>
          </a:xfrm>
          <a:prstGeom prst="wedgeRoundRectCallout">
            <a:avLst>
              <a:gd name="adj1" fmla="val 42672"/>
              <a:gd name="adj2" fmla="val 7508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04332" y="4751595"/>
            <a:ext cx="209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6517304" y="4794377"/>
            <a:ext cx="345597" cy="265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53" y="4850409"/>
            <a:ext cx="1133564" cy="637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5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6|1.3|0.7|0.7|0.8|3.2|19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8|5.7|1|0.9|1|3.5|2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3|5.4|1.8|0.9|2.1|1.1|5.2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9|0.6|0.8|0.7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1.2|1|0.9|0.9|0.8|0.9|0.8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2|15.9|1.5|1.2|1.1|1|0.9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8|6.2|0.9|6|10.2|3.5|5|1.7|3.9|1|4.1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5|2.7|7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6|7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161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Comic Sans MS</vt:lpstr>
      <vt:lpstr>HfW precursive bold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objects can you find to measure with?</vt:lpstr>
      <vt:lpstr>PowerPoint Presentation</vt:lpstr>
      <vt:lpstr>PowerPoint Presentation</vt:lpstr>
      <vt:lpstr>PowerPoint Presentation</vt:lpstr>
      <vt:lpstr>PowerPoint Presentation</vt:lpstr>
      <vt:lpstr>What can you measure? What will you use to measure with?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237</cp:revision>
  <dcterms:created xsi:type="dcterms:W3CDTF">2019-07-05T11:02:13Z</dcterms:created>
  <dcterms:modified xsi:type="dcterms:W3CDTF">2021-02-18T13:48:59Z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