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  <p:sldMasterId id="2147483686" r:id="rId8"/>
  </p:sldMasterIdLst>
  <p:notesMasterIdLst>
    <p:notesMasterId r:id="rId14"/>
  </p:notesMasterIdLst>
  <p:sldIdLst>
    <p:sldId id="325" r:id="rId9"/>
    <p:sldId id="339" r:id="rId10"/>
    <p:sldId id="333" r:id="rId11"/>
    <p:sldId id="332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99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4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24" y="78"/>
      </p:cViewPr>
      <p:guideLst>
        <p:guide pos="499"/>
        <p:guide orient="horz"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3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48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38882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How many is represented here?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	</a:t>
            </a:r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80734" y="812423"/>
            <a:ext cx="1315259" cy="18748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76" y="812421"/>
            <a:ext cx="1315259" cy="1874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6216" y="812423"/>
            <a:ext cx="1315259" cy="18748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59" y="812421"/>
            <a:ext cx="1315259" cy="187481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26870" y="3236219"/>
            <a:ext cx="1021694" cy="759870"/>
            <a:chOff x="1711664" y="3402007"/>
            <a:chExt cx="575866" cy="42829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29205" y="3235135"/>
            <a:ext cx="1021694" cy="759870"/>
            <a:chOff x="1711664" y="3402007"/>
            <a:chExt cx="575866" cy="42829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31854" y="3234051"/>
            <a:ext cx="1021694" cy="759870"/>
            <a:chOff x="1711664" y="3402007"/>
            <a:chExt cx="575866" cy="42829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011272" y="3242077"/>
            <a:ext cx="1021694" cy="759870"/>
            <a:chOff x="1711664" y="3402007"/>
            <a:chExt cx="575866" cy="42829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574299" y="4961587"/>
            <a:ext cx="1021694" cy="759870"/>
            <a:chOff x="1711664" y="3402007"/>
            <a:chExt cx="575866" cy="428293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173496" y="4947162"/>
            <a:ext cx="243348" cy="758786"/>
            <a:chOff x="1789514" y="3402007"/>
            <a:chExt cx="137160" cy="42768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6050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38882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How many is represented here?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	</a:t>
            </a:r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80734" y="812423"/>
            <a:ext cx="1315259" cy="18748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576" y="812421"/>
            <a:ext cx="1315259" cy="1874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6216" y="812423"/>
            <a:ext cx="1315259" cy="18748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59" y="812421"/>
            <a:ext cx="1315259" cy="187481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26870" y="3236219"/>
            <a:ext cx="1021694" cy="759870"/>
            <a:chOff x="1711664" y="3402007"/>
            <a:chExt cx="575866" cy="42829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29205" y="3235135"/>
            <a:ext cx="1021694" cy="759870"/>
            <a:chOff x="1711664" y="3402007"/>
            <a:chExt cx="575866" cy="428293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431854" y="3234051"/>
            <a:ext cx="1021694" cy="759870"/>
            <a:chOff x="1711664" y="3402007"/>
            <a:chExt cx="575866" cy="42829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011272" y="3242077"/>
            <a:ext cx="1021694" cy="759870"/>
            <a:chOff x="1711664" y="3402007"/>
            <a:chExt cx="575866" cy="42829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574299" y="4961587"/>
            <a:ext cx="1021694" cy="759870"/>
            <a:chOff x="1711664" y="3402007"/>
            <a:chExt cx="575866" cy="428293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711664" y="3459662"/>
              <a:ext cx="575866" cy="33127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6383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203534" y="3402618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173496" y="4947162"/>
            <a:ext cx="243348" cy="758786"/>
            <a:chOff x="1789514" y="3402007"/>
            <a:chExt cx="137160" cy="42768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78951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26674" y="3402007"/>
              <a:ext cx="0" cy="42768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6883162" y="1434442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20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7422188" y="3330166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20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4889285" y="5076237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  <a:cs typeface="Calibri" panose="020F0502020204030204" pitchFamily="34" charset="0"/>
              </a:rPr>
              <a:t>7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36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492" y="4297525"/>
            <a:ext cx="5389033" cy="20965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325" y="465287"/>
            <a:ext cx="5563494" cy="2296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38" y="3118657"/>
            <a:ext cx="1058774" cy="149594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73633">
            <a:off x="2253829" y="3055027"/>
            <a:ext cx="1058774" cy="149594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622" y="3004890"/>
            <a:ext cx="1058774" cy="149594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31904">
            <a:off x="5922391" y="2914129"/>
            <a:ext cx="1058774" cy="149594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31904">
            <a:off x="6024749" y="2544763"/>
            <a:ext cx="1058774" cy="14959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279" y="3089098"/>
            <a:ext cx="928225" cy="101180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84" y="3803000"/>
            <a:ext cx="928225" cy="101180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25" y="2948637"/>
            <a:ext cx="928225" cy="101180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05" y="3225518"/>
            <a:ext cx="928225" cy="101180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30" y="3946481"/>
            <a:ext cx="928225" cy="101180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624" y="4133961"/>
            <a:ext cx="928225" cy="10118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60" y="4571201"/>
            <a:ext cx="928225" cy="101180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259" y="4667444"/>
            <a:ext cx="928225" cy="101180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037" y="4915084"/>
            <a:ext cx="928225" cy="1011809"/>
          </a:xfrm>
          <a:prstGeom prst="rect">
            <a:avLst/>
          </a:prstGeom>
        </p:spPr>
      </p:pic>
      <p:sp>
        <p:nvSpPr>
          <p:cNvPr id="73" name="Cross 72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1028692" y="3254505"/>
            <a:ext cx="1012494" cy="996714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4689" y="965013"/>
            <a:ext cx="747045" cy="747045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6589930" y="1706254"/>
            <a:ext cx="209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7938" y="5926893"/>
            <a:ext cx="734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Is the tally chart correct? Does it show the right amount for each object? How do you know?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56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/>
      <p:bldP spid="7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37" y="1493014"/>
            <a:ext cx="1836226" cy="11274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8" y="272342"/>
            <a:ext cx="2607682" cy="234812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72" y="2487303"/>
            <a:ext cx="1014413" cy="11572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85" y="4553136"/>
            <a:ext cx="1243013" cy="115728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2482" y="3665212"/>
            <a:ext cx="950169" cy="108399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4708" y="3244618"/>
            <a:ext cx="950169" cy="108399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43786" y="4833835"/>
            <a:ext cx="950169" cy="108399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9166" y="2791487"/>
            <a:ext cx="950169" cy="108399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73" y="2589960"/>
            <a:ext cx="950169" cy="108399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85" y="3687956"/>
            <a:ext cx="1014413" cy="11572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919" y="2695098"/>
            <a:ext cx="1243013" cy="115728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28" y="3749969"/>
            <a:ext cx="1243013" cy="115728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517" y="2711718"/>
            <a:ext cx="1243013" cy="115728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345995" y="3405280"/>
            <a:ext cx="4097153" cy="2661408"/>
            <a:chOff x="425314" y="3153297"/>
            <a:chExt cx="4938664" cy="320803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9021" y="3153297"/>
              <a:ext cx="1370273" cy="1366906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06339" y="3897213"/>
              <a:ext cx="1483791" cy="1480145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5314" y="4644603"/>
              <a:ext cx="1483791" cy="1480145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632" y="3258106"/>
              <a:ext cx="1370273" cy="1366906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85059" y="4042583"/>
              <a:ext cx="1483791" cy="1480145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705" y="3362915"/>
              <a:ext cx="1370273" cy="1366906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39005" y="4189206"/>
              <a:ext cx="1483791" cy="1480145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21716" y="4881185"/>
              <a:ext cx="1483791" cy="1480145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398" y="4992452"/>
              <a:ext cx="1370273" cy="1366906"/>
            </a:xfrm>
            <a:prstGeom prst="rect">
              <a:avLst/>
            </a:prstGeom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62985"/>
              </p:ext>
            </p:extLst>
          </p:nvPr>
        </p:nvGraphicFramePr>
        <p:xfrm>
          <a:off x="3948168" y="517021"/>
          <a:ext cx="417328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94">
                  <a:extLst>
                    <a:ext uri="{9D8B030D-6E8A-4147-A177-3AD203B41FA5}">
                      <a16:colId xmlns:a16="http://schemas.microsoft.com/office/drawing/2014/main" val="886089647"/>
                    </a:ext>
                  </a:extLst>
                </a:gridCol>
                <a:gridCol w="1391094">
                  <a:extLst>
                    <a:ext uri="{9D8B030D-6E8A-4147-A177-3AD203B41FA5}">
                      <a16:colId xmlns:a16="http://schemas.microsoft.com/office/drawing/2014/main" val="2498081618"/>
                    </a:ext>
                  </a:extLst>
                </a:gridCol>
                <a:gridCol w="1391094">
                  <a:extLst>
                    <a:ext uri="{9D8B030D-6E8A-4147-A177-3AD203B41FA5}">
                      <a16:colId xmlns:a16="http://schemas.microsoft.com/office/drawing/2014/main" val="3816180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86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Horses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8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Dogs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5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Chickens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42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Frogs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2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Sheep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728169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 flipV="1">
            <a:off x="409575" y="517021"/>
            <a:ext cx="2125903" cy="178802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279708" y="1659408"/>
            <a:ext cx="960595" cy="79576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745251" y="1649813"/>
            <a:ext cx="960595" cy="79576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19274" y="2938480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154227" y="2984267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37516" y="97558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37516" y="137120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51816" y="137120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506275" y="3608421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96997" y="4051196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038524" y="408827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37516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51816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647179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61479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394572" y="1795076"/>
            <a:ext cx="412396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345484" y="4959264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36304" y="2183243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3040125" y="415387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541570" y="2183243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429831" y="3105635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269216" y="3079569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656213" y="218324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761479" y="218324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421111" y="3087978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771671" y="518652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005518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119818" y="1804084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570736" y="367259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560751" y="3805127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522756" y="3869320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099596" y="4377593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089611" y="4510128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51616" y="4574321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691073" y="5028794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4681088" y="5161329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5643093" y="5225522"/>
            <a:ext cx="738990" cy="6121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441017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546283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60926" y="2573291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761479" y="2573291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5394572" y="2587762"/>
            <a:ext cx="412396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945536" y="256983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51616" y="2569837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168821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4837" y="2573292"/>
            <a:ext cx="0" cy="2436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7280676" y="912727"/>
            <a:ext cx="300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7259837" y="1329625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259837" y="169355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259837" y="210043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59837" y="2499744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997" y="5917830"/>
            <a:ext cx="7311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Have a go at creating a tally chart for the number of each animal. Were you correct?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7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2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  <p:bldP spid="111" grpId="0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793" y="3492203"/>
            <a:ext cx="2559749" cy="257087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42" y="3524250"/>
            <a:ext cx="2559749" cy="2570878"/>
          </a:xfrm>
          <a:prstGeom prst="rect">
            <a:avLst/>
          </a:prstGeom>
        </p:spPr>
      </p:pic>
      <p:sp>
        <p:nvSpPr>
          <p:cNvPr id="2" name="Trapezoid 1"/>
          <p:cNvSpPr/>
          <p:nvPr/>
        </p:nvSpPr>
        <p:spPr>
          <a:xfrm>
            <a:off x="568214" y="970333"/>
            <a:ext cx="7340138" cy="2389691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1836575" y="411588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655878" y="4249704"/>
            <a:ext cx="1336640" cy="768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90376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324198" y="402592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98049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358" y="337444"/>
            <a:ext cx="499948" cy="49994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52307" y="348344"/>
            <a:ext cx="200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39" y="1026417"/>
            <a:ext cx="1427798" cy="15686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96" y="961463"/>
            <a:ext cx="1334620" cy="16099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2839118" y="4115880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92484" y="4108479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52939" y="411588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737758" y="4137811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75323" y="4108478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244819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81725" y="3943350"/>
            <a:ext cx="0" cy="12633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581750" y="4137812"/>
            <a:ext cx="0" cy="992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1" name="Picture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5965" y="4548533"/>
            <a:ext cx="1029587" cy="682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8274" y="6063081"/>
            <a:ext cx="71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Has Tiny recorded his tally marks correctly? How do </a:t>
            </a:r>
            <a:r>
              <a:rPr lang="en-GB" smtClean="0">
                <a:latin typeface="HfW precursive bold" panose="00000500000000000000" pitchFamily="2" charset="0"/>
              </a:rPr>
              <a:t>you know?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8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repeatCount="7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4.44444E-6 -0.0819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repeatCount="6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3.05556E-6 -0.05324 " pathEditMode="relative" rAng="0" ptsTypes="AA">
                                      <p:cBhvr>
                                        <p:cTn id="35" dur="433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842 0.0025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5 3.7037E-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9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2.22222E-6 1.1111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1.4|1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3.6|2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2|7.8|2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0.1|5.7|4.2|1.2|3|0.6|27.6|0.6|0.5|0.5|0.5|3.5|0.5|0.5|0.6|1|4.1|2.6|2.3|3|3.7|1.5|3.6|0.7|4.5|2.1|2|3.1|8|0.8|0.8|3.4|0.5|0.4|2.5|0.5|0.4|3.5|0.6|0.8|2.6|0.6|0.4|2.1|0.7|0.6|5.7|2.1|4.2|2.6|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0.1|17.4|15.3|24.8|1.1|2.7|25.4|3.1|14.8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8fba47cf-d4c2-4342-84d4-550bc2b4b2f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4a41c2b-c9a4-4155-9cd3-2586bd5a7cc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12659</TotalTime>
  <Words>95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Comic Sans MS</vt:lpstr>
      <vt:lpstr>HfW precursive bold</vt:lpstr>
      <vt:lpstr>Get ready questions</vt:lpstr>
      <vt:lpstr>Let's learn slides</vt:lpstr>
      <vt:lpstr>Your turn</vt:lpstr>
      <vt:lpstr>Your turn activity lesson</vt:lpstr>
      <vt:lpstr>1_Your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309</cp:revision>
  <dcterms:created xsi:type="dcterms:W3CDTF">2019-07-05T11:02:13Z</dcterms:created>
  <dcterms:modified xsi:type="dcterms:W3CDTF">2021-01-25T09:44:40Z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