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0"/>
  </p:notesMasterIdLst>
  <p:sldIdLst>
    <p:sldId id="298" r:id="rId11"/>
    <p:sldId id="312" r:id="rId12"/>
    <p:sldId id="321" r:id="rId13"/>
    <p:sldId id="326" r:id="rId14"/>
    <p:sldId id="320" r:id="rId15"/>
    <p:sldId id="328" r:id="rId16"/>
    <p:sldId id="318" r:id="rId17"/>
    <p:sldId id="327" r:id="rId18"/>
    <p:sldId id="32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94"/>
  </p:normalViewPr>
  <p:slideViewPr>
    <p:cSldViewPr snapToGrid="0" snapToObjects="1">
      <p:cViewPr>
        <p:scale>
          <a:sx n="75" d="100"/>
          <a:sy n="75" d="100"/>
        </p:scale>
        <p:origin x="117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presProps" Target="pres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CE3159D7-96FF-4812-A6A8-BFAB1DAB31DE}"/>
    <pc:docChg chg="custSel modSld">
      <pc:chgData name="James Clegg" userId="c6df1435-7a36-4b38-be4d-16e68e91152f" providerId="ADAL" clId="{CE3159D7-96FF-4812-A6A8-BFAB1DAB31DE}" dt="2020-12-14T19:27:48.493" v="3" actId="552"/>
      <pc:docMkLst>
        <pc:docMk/>
      </pc:docMkLst>
      <pc:sldChg chg="addSp delSp modSp">
        <pc:chgData name="James Clegg" userId="c6df1435-7a36-4b38-be4d-16e68e91152f" providerId="ADAL" clId="{CE3159D7-96FF-4812-A6A8-BFAB1DAB31DE}" dt="2020-12-14T19:27:48.493" v="3" actId="552"/>
        <pc:sldMkLst>
          <pc:docMk/>
          <pc:sldMk cId="3463639803" sldId="296"/>
        </pc:sldMkLst>
        <pc:spChg chg="add del mod">
          <ac:chgData name="James Clegg" userId="c6df1435-7a36-4b38-be4d-16e68e91152f" providerId="ADAL" clId="{CE3159D7-96FF-4812-A6A8-BFAB1DAB31DE}" dt="2020-12-14T19:27:41.310" v="1" actId="478"/>
          <ac:spMkLst>
            <pc:docMk/>
            <pc:sldMk cId="3463639803" sldId="296"/>
            <ac:spMk id="2" creationId="{9306D77F-0D55-49E8-9DEC-D805AF3ADD34}"/>
          </ac:spMkLst>
        </pc:spChg>
        <pc:spChg chg="del">
          <ac:chgData name="James Clegg" userId="c6df1435-7a36-4b38-be4d-16e68e91152f" providerId="ADAL" clId="{CE3159D7-96FF-4812-A6A8-BFAB1DAB31DE}" dt="2020-12-14T19:27:38.299" v="0"/>
          <ac:spMkLst>
            <pc:docMk/>
            <pc:sldMk cId="3463639803" sldId="296"/>
            <ac:spMk id="4" creationId="{00000000-0000-0000-0000-000000000000}"/>
          </ac:spMkLst>
        </pc:spChg>
        <pc:picChg chg="add mod">
          <ac:chgData name="James Clegg" userId="c6df1435-7a36-4b38-be4d-16e68e91152f" providerId="ADAL" clId="{CE3159D7-96FF-4812-A6A8-BFAB1DAB31DE}" dt="2020-12-14T19:27:48.493" v="3" actId="552"/>
          <ac:picMkLst>
            <pc:docMk/>
            <pc:sldMk cId="3463639803" sldId="296"/>
            <ac:picMk id="3" creationId="{43A790CC-ED45-47F3-83A5-13E8B51B6B9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29/12/2020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29/12/2020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1) What is one more than 19?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?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omic Sans MS" panose="030F0702030302020204" pitchFamily="66" charset="0"/>
              </a:rPr>
              <a:t> 20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3) How many?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These are number bonds to 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8819" y="4894634"/>
            <a:ext cx="1436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7988" y="4894634"/>
            <a:ext cx="1436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912" y="2836663"/>
            <a:ext cx="1741437" cy="7660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5506" y="2836663"/>
            <a:ext cx="1741437" cy="7660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1) What is one more than 19?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16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?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omic Sans MS" panose="030F0702030302020204" pitchFamily="66" charset="0"/>
              </a:rPr>
              <a:t> 20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3) How many?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These are number bonds to 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4760" y="33477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8819" y="4894634"/>
            <a:ext cx="1436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7988" y="4894634"/>
            <a:ext cx="1436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5588" y="161994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56225" y="416969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912" y="2836663"/>
            <a:ext cx="1741437" cy="7660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5506" y="2836663"/>
            <a:ext cx="1741437" cy="7660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191956" y="283666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51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49936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Using number bonds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2" y="1593597"/>
            <a:ext cx="2583214" cy="258600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93439" y="992316"/>
            <a:ext cx="226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latin typeface="Comic Sans MS" panose="030F0702030302020204" pitchFamily="66" charset="0"/>
              </a:rPr>
              <a:t>2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omic Sans MS" panose="030F0702030302020204" pitchFamily="66" charset="0"/>
              </a:rPr>
              <a:t> 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6614" y="3292479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09784" y="328510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63602" y="1806172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368" y="4300614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7 ones</a:t>
            </a:r>
            <a:r>
              <a:rPr lang="en-GB" sz="3200" dirty="0">
                <a:solidFill>
                  <a:srgbClr val="FFC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2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816" y="5082140"/>
            <a:ext cx="3991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is equal to 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 ones  </a:t>
            </a:r>
            <a:endParaRPr lang="en-GB" sz="32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47547" y="103020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5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3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49936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Using number bonds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683" y="1546825"/>
            <a:ext cx="3608385" cy="26795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01824" y="975570"/>
            <a:ext cx="226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17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latin typeface="Comic Sans MS" panose="030F0702030302020204" pitchFamily="66" charset="0"/>
              </a:rPr>
              <a:t>2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omic Sans MS" panose="030F0702030302020204" pitchFamily="66" charset="0"/>
              </a:rPr>
              <a:t> 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6144" y="4289778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 ten</a:t>
            </a:r>
            <a:r>
              <a:rPr lang="en-GB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7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9962" y="4853647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omic Sans MS" panose="030F0702030302020204" pitchFamily="66" charset="0"/>
              </a:rPr>
              <a:t>add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   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2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6289" y="5436003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 ten</a:t>
            </a:r>
            <a:r>
              <a:rPr lang="en-GB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 ones  </a:t>
            </a:r>
            <a:endParaRPr lang="en-GB" sz="32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67217" y="3258102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80394" y="3397390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48145" y="3255190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9163" y="177626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2" y="1593597"/>
            <a:ext cx="2583214" cy="258600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93439" y="992316"/>
            <a:ext cx="226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latin typeface="Comic Sans MS" panose="030F0702030302020204" pitchFamily="66" charset="0"/>
              </a:rPr>
              <a:t>2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omic Sans MS" panose="030F0702030302020204" pitchFamily="66" charset="0"/>
              </a:rPr>
              <a:t> 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6614" y="3292479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09784" y="328510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63602" y="1806172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368" y="4300614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7 ones</a:t>
            </a:r>
            <a:r>
              <a:rPr lang="en-GB" sz="3200" dirty="0">
                <a:solidFill>
                  <a:srgbClr val="FFC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2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816" y="5082140"/>
            <a:ext cx="3991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is equal to 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 ones  </a:t>
            </a:r>
            <a:endParaRPr lang="en-GB" sz="32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47547" y="1030201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16356" y="1006347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4368" y="6020778"/>
            <a:ext cx="72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cursive bold" panose="00000500000000000000" pitchFamily="2" charset="0"/>
              </a:rPr>
              <a:t>How can we partition 17 into tens and ones?</a:t>
            </a:r>
            <a:endParaRPr lang="en-GB" dirty="0">
              <a:latin typeface="HfW cursive bold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9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49936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Using number bonds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179" y="1660440"/>
            <a:ext cx="3608385" cy="26795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6417" y="1087476"/>
            <a:ext cx="226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13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latin typeface="Comic Sans MS" panose="030F0702030302020204" pitchFamily="66" charset="0"/>
              </a:rPr>
              <a:t>3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omic Sans MS" panose="030F0702030302020204" pitchFamily="66" charset="0"/>
              </a:rPr>
              <a:t> 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9929" y="4445791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 ten</a:t>
            </a:r>
            <a:r>
              <a:rPr lang="en-GB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3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3015" y="4442879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omic Sans MS" panose="030F0702030302020204" pitchFamily="66" charset="0"/>
              </a:rPr>
              <a:t>add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3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678" y="5377665"/>
            <a:ext cx="336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 ten</a:t>
            </a:r>
            <a:r>
              <a:rPr lang="en-GB" sz="32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3200" dirty="0">
                <a:solidFill>
                  <a:srgbClr val="FFCC00"/>
                </a:solidFill>
                <a:latin typeface="Comic Sans MS" panose="030F0702030302020204" pitchFamily="66" charset="0"/>
              </a:rPr>
              <a:t>6 ones  </a:t>
            </a:r>
            <a:endParaRPr lang="en-GB" sz="3200" dirty="0">
              <a:solidFill>
                <a:srgbClr val="FFCC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6713" y="3371717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49890" y="351100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7641" y="336880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78659" y="1889876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092" y="1707383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14611" y="185007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4364" y="6042256"/>
            <a:ext cx="72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cursive bold" panose="00000500000000000000" pitchFamily="2" charset="0"/>
              </a:rPr>
              <a:t>How can we partition 13 into tens and ones?</a:t>
            </a:r>
            <a:endParaRPr lang="en-GB" dirty="0">
              <a:latin typeface="HfW cursive bold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32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61213" y="404376"/>
            <a:ext cx="3678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know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my number bonds to 10!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245" y="2893054"/>
            <a:ext cx="2108339" cy="9274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9945" y="2893053"/>
            <a:ext cx="2108339" cy="9274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0162" y="1421026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10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72523" y="5110504"/>
            <a:ext cx="1425389" cy="10294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8756" y="750623"/>
            <a:ext cx="1499055" cy="1049338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2463566" y="404253"/>
            <a:ext cx="4198717" cy="881512"/>
          </a:xfrm>
          <a:prstGeom prst="wedgeRoundRectCallout">
            <a:avLst>
              <a:gd name="adj1" fmla="val -49112"/>
              <a:gd name="adj2" fmla="val 76984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981062" y="4850126"/>
            <a:ext cx="3678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Then you know lots of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number bonds to 20!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2583415" y="4850003"/>
            <a:ext cx="4198717" cy="881512"/>
          </a:xfrm>
          <a:prstGeom prst="wedgeRoundRectCallout">
            <a:avLst>
              <a:gd name="adj1" fmla="val -49112"/>
              <a:gd name="adj2" fmla="val 76984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981062" y="3713360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16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20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9244" y="1944956"/>
            <a:ext cx="2108339" cy="92749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83667" y="4203795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14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20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27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3967 0.0030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26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" grpId="0" animBg="1"/>
      <p:bldP spid="12" grpId="0"/>
      <p:bldP spid="13" grpId="0" animBg="1"/>
      <p:bldP spid="14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20162" y="1415425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7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1062" y="4830687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244" y="2442262"/>
            <a:ext cx="2108339" cy="9274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245" y="3381056"/>
            <a:ext cx="2108339" cy="92749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2185" y="3381055"/>
            <a:ext cx="2108339" cy="9274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3794" y="473690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26313" y="616379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9245" y="1052496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If…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12677" y="4621821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Then…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56231" y="4803930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17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58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20162" y="1415425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7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1062" y="4830687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185" y="2453559"/>
            <a:ext cx="2108339" cy="9274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245" y="3381056"/>
            <a:ext cx="2108339" cy="92749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2185" y="3381055"/>
            <a:ext cx="2108339" cy="9274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3794" y="473690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26313" y="616379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9245" y="1052496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If…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12677" y="4621821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Then…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56231" y="4803930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17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63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67586" y="2132297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9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8807" y="2129860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16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3794" y="473690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26313" y="616379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4841" y="1359646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If…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30178" y="1359647"/>
            <a:ext cx="2188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Then…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00404" y="2102915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19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818804" y="2132297"/>
            <a:ext cx="804434" cy="61694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67586" y="2976911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8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98313" y="2948842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79910" y="2921897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18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798310" y="2951279"/>
            <a:ext cx="804434" cy="61694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67586" y="3780734"/>
            <a:ext cx="262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5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7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98313" y="3729143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12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5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79910" y="3702198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17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798310" y="3731580"/>
            <a:ext cx="804434" cy="61694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298313" y="4597846"/>
            <a:ext cx="299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15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2 </a:t>
            </a:r>
            <a:r>
              <a:rPr lang="en-GB" sz="3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79910" y="4570901"/>
            <a:ext cx="118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17 </a:t>
            </a:r>
            <a:endParaRPr lang="en-GB" sz="3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798310" y="4600283"/>
            <a:ext cx="804434" cy="61694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29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1" grpId="0"/>
      <p:bldP spid="22" grpId="0"/>
      <p:bldP spid="2" grpId="0" animBg="1"/>
      <p:bldP spid="23" grpId="0"/>
      <p:bldP spid="24" grpId="0"/>
      <p:bldP spid="25" grpId="0"/>
      <p:bldP spid="26" grpId="0" animBg="1"/>
      <p:bldP spid="27" grpId="0"/>
      <p:bldP spid="31" grpId="0"/>
      <p:bldP spid="32" grpId="0"/>
      <p:bldP spid="33" grpId="0" animBg="1"/>
      <p:bldP spid="34" grpId="0"/>
      <p:bldP spid="35" grpId="0"/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4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1.5|16.1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0.6|1.4|4.4|9|2.6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.8|14.3|3.7|1.9|5.2|1.5|18|4.4|9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3.8|2.8|1.5|3.8|5|7.2|1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0.2|7.1|6.2|15.4|7.2|10.8|1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7.5|1.3|1.2|4|5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4.6|5.2|1.8|11.2|5.1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5.5|1.1|7|3.3|5.1|5.1|2.4|6.8|3.3|2.8|7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522d4c35-b548-4432-90ae-af4376e1c4b4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5757</TotalTime>
  <Words>297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HfW cursive bold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246</cp:revision>
  <dcterms:created xsi:type="dcterms:W3CDTF">2019-07-05T11:02:13Z</dcterms:created>
  <dcterms:modified xsi:type="dcterms:W3CDTF">2020-12-29T20:55:21Z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