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0" r:id="rId2"/>
    <p:sldId id="257" r:id="rId3"/>
    <p:sldId id="259" r:id="rId4"/>
    <p:sldId id="263" r:id="rId5"/>
    <p:sldId id="258" r:id="rId6"/>
    <p:sldId id="261" r:id="rId7"/>
    <p:sldId id="260" r:id="rId8"/>
    <p:sldId id="262" r:id="rId9"/>
    <p:sldId id="264" r:id="rId10"/>
    <p:sldId id="266" r:id="rId11"/>
    <p:sldId id="265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E38AEB-DF8E-4F3A-86A6-1D6C3758A065}" type="datetimeFigureOut">
              <a:rPr lang="en-GB" smtClean="0"/>
              <a:pPr/>
              <a:t>19/06/2020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C5180B-F7D0-4FF4-B167-A04921C4EE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299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5180B-F7D0-4FF4-B167-A04921C4EE60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999BC-53F5-4B3D-944E-4BA43B49B4D9}" type="datetimeFigureOut">
              <a:rPr lang="en-GB" smtClean="0"/>
              <a:pPr/>
              <a:t>19/06/2020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7C2BC-8187-4537-8FAE-36E1E791D1B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999BC-53F5-4B3D-944E-4BA43B49B4D9}" type="datetimeFigureOut">
              <a:rPr lang="en-GB" smtClean="0"/>
              <a:pPr/>
              <a:t>19/06/2020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7C2BC-8187-4537-8FAE-36E1E791D1B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2" y="366713"/>
            <a:ext cx="4476751" cy="7800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999BC-53F5-4B3D-944E-4BA43B49B4D9}" type="datetimeFigureOut">
              <a:rPr lang="en-GB" smtClean="0"/>
              <a:pPr/>
              <a:t>19/06/2020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7C2BC-8187-4537-8FAE-36E1E791D1B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999BC-53F5-4B3D-944E-4BA43B49B4D9}" type="datetimeFigureOut">
              <a:rPr lang="en-GB" smtClean="0"/>
              <a:pPr/>
              <a:t>19/06/2020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7C2BC-8187-4537-8FAE-36E1E791D1B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999BC-53F5-4B3D-944E-4BA43B49B4D9}" type="datetimeFigureOut">
              <a:rPr lang="en-GB" smtClean="0"/>
              <a:pPr/>
              <a:t>19/06/2020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7C2BC-8187-4537-8FAE-36E1E791D1B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2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2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999BC-53F5-4B3D-944E-4BA43B49B4D9}" type="datetimeFigureOut">
              <a:rPr lang="en-GB" smtClean="0"/>
              <a:pPr/>
              <a:t>19/06/2020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7C2BC-8187-4537-8FAE-36E1E791D1B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999BC-53F5-4B3D-944E-4BA43B49B4D9}" type="datetimeFigureOut">
              <a:rPr lang="en-GB" smtClean="0"/>
              <a:pPr/>
              <a:t>19/06/2020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7C2BC-8187-4537-8FAE-36E1E791D1B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999BC-53F5-4B3D-944E-4BA43B49B4D9}" type="datetimeFigureOut">
              <a:rPr lang="en-GB" smtClean="0"/>
              <a:pPr/>
              <a:t>19/06/2020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7C2BC-8187-4537-8FAE-36E1E791D1B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999BC-53F5-4B3D-944E-4BA43B49B4D9}" type="datetimeFigureOut">
              <a:rPr lang="en-GB" smtClean="0"/>
              <a:pPr/>
              <a:t>19/06/2020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7C2BC-8187-4537-8FAE-36E1E791D1B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999BC-53F5-4B3D-944E-4BA43B49B4D9}" type="datetimeFigureOut">
              <a:rPr lang="en-GB" smtClean="0"/>
              <a:pPr/>
              <a:t>19/06/2020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7C2BC-8187-4537-8FAE-36E1E791D1B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999BC-53F5-4B3D-944E-4BA43B49B4D9}" type="datetimeFigureOut">
              <a:rPr lang="en-GB" smtClean="0"/>
              <a:pPr/>
              <a:t>19/06/2020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7C2BC-8187-4537-8FAE-36E1E791D1B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999BC-53F5-4B3D-944E-4BA43B49B4D9}" type="datetimeFigureOut">
              <a:rPr lang="en-GB" smtClean="0"/>
              <a:pPr/>
              <a:t>19/06/2020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7C2BC-8187-4537-8FAE-36E1E791D1B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lajhsslab.com/latin2/rainforest.htm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dgepodge.me/2011/03/winter-insects-in-one-small-square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link.networcs.net/sites/teachlearn/designtech/Gallery/Forms/AllItems.aspx?RootFolder=/sites/teachlearn/designtech/Gallery/Stimulus/Sea%20Side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gif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jpe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gif"/><Relationship Id="rId1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bc.co.uk/nature/habitats/Deserts_and_xeric_shrubland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hearcticwolfblog.wordpress.com/habitat-range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dgepodge.me/2011/03/winter-insects-in-one-small-square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nature/habitats/Deserts_and_xeric_shrubland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lajhsslab.com/latin2/rainforest.htm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hearcticwolfblog.wordpress.com/habitat-range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lajhsslab.com/latin2/rainforest.htm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dgepodge.me/2011/03/winter-insects-in-one-small-square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3369929" y="1556792"/>
            <a:ext cx="2570223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GB" sz="1500" b="1" dirty="0">
                <a:solidFill>
                  <a:srgbClr val="FF0000"/>
                </a:solidFill>
              </a:rPr>
              <a:t>Science - Year </a:t>
            </a:r>
            <a:r>
              <a:rPr lang="en-GB" sz="1500" b="1" dirty="0" smtClean="0">
                <a:solidFill>
                  <a:srgbClr val="FF0000"/>
                </a:solidFill>
              </a:rPr>
              <a:t>1/2A Summer 2</a:t>
            </a:r>
            <a:endParaRPr lang="en-GB" sz="15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GB" sz="1350" dirty="0"/>
          </a:p>
          <a:p>
            <a:pPr marL="0" indent="0" algn="ctr">
              <a:buNone/>
            </a:pPr>
            <a:r>
              <a:rPr lang="en-GB" sz="1350" dirty="0" smtClean="0"/>
              <a:t>Living Things and their Habitats</a:t>
            </a:r>
            <a:endParaRPr lang="en-GB" sz="1350" dirty="0"/>
          </a:p>
          <a:p>
            <a:pPr marL="0" indent="0" algn="ctr">
              <a:buNone/>
            </a:pPr>
            <a:endParaRPr lang="en-GB" sz="1350" dirty="0"/>
          </a:p>
          <a:p>
            <a:pPr marL="0" indent="0" algn="ctr">
              <a:buNone/>
            </a:pPr>
            <a:r>
              <a:rPr lang="en-GB" b="1" dirty="0" smtClean="0"/>
              <a:t>Food Chains</a:t>
            </a:r>
            <a:endParaRPr lang="en-GB" sz="1350" dirty="0"/>
          </a:p>
          <a:p>
            <a:pPr marL="0" indent="0" algn="ctr">
              <a:buNone/>
            </a:pPr>
            <a:r>
              <a:rPr lang="en-GB" sz="1350" dirty="0"/>
              <a:t>Session </a:t>
            </a:r>
            <a:r>
              <a:rPr lang="en-GB" sz="1350" dirty="0" smtClean="0"/>
              <a:t>4</a:t>
            </a:r>
            <a:endParaRPr lang="en-GB" sz="1350" dirty="0"/>
          </a:p>
          <a:p>
            <a:pPr marL="0" indent="0" algn="ctr">
              <a:buNone/>
            </a:pPr>
            <a:r>
              <a:rPr lang="en-GB" sz="1350" b="1" dirty="0" smtClean="0"/>
              <a:t>Habitats PowerPoint</a:t>
            </a:r>
            <a:endParaRPr lang="en-GB" sz="135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483929" y="6206148"/>
            <a:ext cx="5674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prstClr val="black"/>
                </a:solidFill>
              </a:rPr>
              <a:t>© Original resource copyright Hamilton Trust, who give permission for it to be adapted as wished by individual users.</a:t>
            </a:r>
          </a:p>
          <a:p>
            <a:r>
              <a:rPr lang="en-GB" sz="900" dirty="0">
                <a:solidFill>
                  <a:prstClr val="black"/>
                </a:solidFill>
              </a:rPr>
              <a:t>We refer you to our warning, at the foot of the block overview, about links to other websites.</a:t>
            </a:r>
          </a:p>
        </p:txBody>
      </p:sp>
    </p:spTree>
    <p:extLst>
      <p:ext uri="{BB962C8B-B14F-4D97-AF65-F5344CB8AC3E}">
        <p14:creationId xmlns:p14="http://schemas.microsoft.com/office/powerpoint/2010/main" val="404973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lajhsslab.com/latin2/images/human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652120" y="6453336"/>
            <a:ext cx="9541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  <a:hlinkClick r:id="rId3"/>
              </a:rPr>
              <a:t>lajhsslab.com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hodgepodge.me/wp-content/uploads/2011/03/IMG_8997-580x3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10305507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187624" y="6381328"/>
            <a:ext cx="13436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>
                <a:hlinkClick r:id="rId3"/>
              </a:rPr>
              <a:t>www.hodgepodge.me</a:t>
            </a:r>
            <a:endParaRPr lang="en-GB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ile:Savannah near Kuru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07504" y="6525344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000" dirty="0">
                <a:solidFill>
                  <a:srgbClr val="0070C0"/>
                </a:solidFill>
              </a:rPr>
              <a:t>https://commons.wikimedia.org/wiki/File:Savannah_near_Kuruman.JPG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www.edulink.networcs.net/sites/teachlearn/designtech/Gallery/Stimulus/Sea%20Side/Rock%20Po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9"/>
            <a:ext cx="9144000" cy="685831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835696" y="6453336"/>
            <a:ext cx="15937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>
                <a:hlinkClick r:id="rId3"/>
              </a:rPr>
              <a:t>www.edulink.networcs.net</a:t>
            </a:r>
            <a:endParaRPr lang="en-GB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96" name="Picture 24" descr="http://upload.wikimedia.org/wikipedia/commons/f/f8/Earthworm_1_(PSF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711834">
            <a:off x="6968262" y="3295419"/>
            <a:ext cx="1789314" cy="8646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3568" y="620688"/>
            <a:ext cx="7829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To which habitat do these belong? Why have they chosen to live in that habitat?</a:t>
            </a:r>
          </a:p>
        </p:txBody>
      </p:sp>
      <p:pic>
        <p:nvPicPr>
          <p:cNvPr id="28674" name="Picture 2" descr="http://images.clipartpanda.com/crab-clipart-free-vector-stone-crab-clip-art_119239_Stone_Crab_clip_art_high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797063">
            <a:off x="554998" y="1412776"/>
            <a:ext cx="1486721" cy="122413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86780" y="1259632"/>
            <a:ext cx="8089676" cy="5121696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586780" y="2852936"/>
            <a:ext cx="8089676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123728" y="1268760"/>
            <a:ext cx="0" cy="5112568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779912" y="1268760"/>
            <a:ext cx="9128" cy="5112568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436096" y="1268760"/>
            <a:ext cx="9128" cy="5112568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7020272" y="1268760"/>
            <a:ext cx="9128" cy="5112568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11560" y="4653136"/>
            <a:ext cx="8089676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mini scissor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0989" y="5151502"/>
            <a:ext cx="231629" cy="365730"/>
          </a:xfrm>
          <a:prstGeom prst="rect">
            <a:avLst/>
          </a:prstGeom>
        </p:spPr>
      </p:pic>
      <p:pic>
        <p:nvPicPr>
          <p:cNvPr id="28676" name="Picture 4" descr="http://png-5.vector.me/files/images/4/4/443559/scallop_shell_thum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2924944"/>
            <a:ext cx="1632719" cy="1493223"/>
          </a:xfrm>
          <a:prstGeom prst="rect">
            <a:avLst/>
          </a:prstGeom>
          <a:noFill/>
        </p:spPr>
      </p:pic>
      <p:pic>
        <p:nvPicPr>
          <p:cNvPr id="28678" name="Picture 6" descr="http://www.clipartoday.com/_thumbspd/animal/fishandsealife/starfish_BW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65836" y="1412776"/>
            <a:ext cx="1195516" cy="1224136"/>
          </a:xfrm>
          <a:prstGeom prst="rect">
            <a:avLst/>
          </a:prstGeom>
          <a:noFill/>
        </p:spPr>
      </p:pic>
      <p:pic>
        <p:nvPicPr>
          <p:cNvPr id="28680" name="Picture 8" descr="https://encrypted-tbn1.gstatic.com/images?q=tbn:ANd9GcQZ9kHVNXa-uJxHGvszOXKspf_Dk4zhscANagEaiu5nKaDx0wpfC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7744" y="1340768"/>
            <a:ext cx="1468508" cy="1296144"/>
          </a:xfrm>
          <a:prstGeom prst="rect">
            <a:avLst/>
          </a:prstGeom>
          <a:noFill/>
        </p:spPr>
      </p:pic>
      <p:pic>
        <p:nvPicPr>
          <p:cNvPr id="28682" name="Picture 10" descr="http://cliparts.co/cliparts/Bca/KRe/BcaKReyqi.jpg"/>
          <p:cNvPicPr>
            <a:picLocks noChangeAspect="1" noChangeArrowheads="1"/>
          </p:cNvPicPr>
          <p:nvPr/>
        </p:nvPicPr>
        <p:blipFill>
          <a:blip r:embed="rId8" cstate="print">
            <a:biLevel thresh="50000"/>
          </a:blip>
          <a:srcRect/>
          <a:stretch>
            <a:fillRect/>
          </a:stretch>
        </p:blipFill>
        <p:spPr bwMode="auto">
          <a:xfrm>
            <a:off x="2339751" y="4869160"/>
            <a:ext cx="1271455" cy="1296144"/>
          </a:xfrm>
          <a:prstGeom prst="rect">
            <a:avLst/>
          </a:prstGeom>
          <a:noFill/>
        </p:spPr>
      </p:pic>
      <p:pic>
        <p:nvPicPr>
          <p:cNvPr id="28686" name="Picture 14" descr="http://www.clipartbest.com/cliparts/Rcd/r7o/Rcdr7o9c9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3568" y="2924944"/>
            <a:ext cx="1327026" cy="1631478"/>
          </a:xfrm>
          <a:prstGeom prst="rect">
            <a:avLst/>
          </a:prstGeom>
          <a:noFill/>
        </p:spPr>
      </p:pic>
      <p:pic>
        <p:nvPicPr>
          <p:cNvPr id="28688" name="Picture 16" descr="http://cdn.1001freedownloads.com/vector/thumb/65534/lion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36096" y="2924944"/>
            <a:ext cx="1584176" cy="1584176"/>
          </a:xfrm>
          <a:prstGeom prst="rect">
            <a:avLst/>
          </a:prstGeom>
          <a:noFill/>
        </p:spPr>
      </p:pic>
      <p:pic>
        <p:nvPicPr>
          <p:cNvPr id="28690" name="Picture 18" descr="http://4vector.com/i/free-vector-antelope-clip-art_118351_Antelope_clip_art_hight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64288" y="4699773"/>
            <a:ext cx="1247577" cy="1609547"/>
          </a:xfrm>
          <a:prstGeom prst="rect">
            <a:avLst/>
          </a:prstGeom>
          <a:noFill/>
        </p:spPr>
      </p:pic>
      <p:pic>
        <p:nvPicPr>
          <p:cNvPr id="28692" name="Picture 20" descr="http://cliparts.co/cliparts/5iR/epL/5iRepLjoT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464451" y="2996261"/>
            <a:ext cx="955421" cy="1440851"/>
          </a:xfrm>
          <a:prstGeom prst="rect">
            <a:avLst/>
          </a:prstGeom>
          <a:noFill/>
        </p:spPr>
      </p:pic>
      <p:pic>
        <p:nvPicPr>
          <p:cNvPr id="28694" name="Picture 22" descr="http://www.allthingsclipart.com/07/earwigs.1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23928" y="1556792"/>
            <a:ext cx="1424008" cy="1080120"/>
          </a:xfrm>
          <a:prstGeom prst="rect">
            <a:avLst/>
          </a:prstGeom>
          <a:noFill/>
        </p:spPr>
      </p:pic>
      <p:pic>
        <p:nvPicPr>
          <p:cNvPr id="28698" name="Picture 26" descr="https://s-media-cache-ak0.pinimg.com/236x/44/85/30/44853098bd6a307ce28e52bb033aa883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5576" y="4797152"/>
            <a:ext cx="1184995" cy="1250557"/>
          </a:xfrm>
          <a:prstGeom prst="rect">
            <a:avLst/>
          </a:prstGeom>
          <a:noFill/>
        </p:spPr>
      </p:pic>
      <p:pic>
        <p:nvPicPr>
          <p:cNvPr id="28700" name="Picture 28" descr="http://classroomclipart.com/images/gallery/Clipart/Black_and_White_Clipart/Animals/TN_ant-insects-black-white-outline-919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995936" y="4725144"/>
            <a:ext cx="1320999" cy="1552035"/>
          </a:xfrm>
          <a:prstGeom prst="rect">
            <a:avLst/>
          </a:prstGeom>
          <a:noFill/>
        </p:spPr>
      </p:pic>
      <p:pic>
        <p:nvPicPr>
          <p:cNvPr id="28702" name="Picture 30" descr="http://cdn-6.freeclipartnow.com/d/2574-1/toucan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561062" y="1484784"/>
            <a:ext cx="1440160" cy="1189038"/>
          </a:xfrm>
          <a:prstGeom prst="rect">
            <a:avLst/>
          </a:prstGeom>
          <a:noFill/>
        </p:spPr>
      </p:pic>
      <p:sp>
        <p:nvSpPr>
          <p:cNvPr id="28704" name="AutoShape 32" descr="http://www.clker.com/cliparts/d/p/P/3/i/E/rhinoceros.sv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706" name="AutoShape 34" descr="http://www.clker.com/cliparts/d/p/P/3/i/E/rhinoceros.sv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8708" name="Picture 36" descr="http://images.clipartpanda.com/rhinoceros-clipart-jTxoykrTE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542012" y="5085184"/>
            <a:ext cx="1436270" cy="997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chef.bbci.co.uk/naturelibrary/images/ic/credit/640x395/d/de/deserts_and_xeric_shrublands/deserts_and_xeric_shrublands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10572707" cy="6885384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2633829" y="6464369"/>
            <a:ext cx="11460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u="sng" dirty="0">
                <a:solidFill>
                  <a:schemeClr val="bg1"/>
                </a:solidFill>
                <a:hlinkClick r:id="rId4"/>
              </a:rPr>
              <a:t>www.bbc.co.uk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-38100" y="779562"/>
            <a:ext cx="6300192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683568" y="908720"/>
            <a:ext cx="54282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/>
              <a:t>Habitats can be massive.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thearcticwolfblog.files.wordpress.com/2014/01/arct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51520" y="6165304"/>
            <a:ext cx="193193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>
                <a:hlinkClick r:id="rId3"/>
              </a:rPr>
              <a:t>thearcticwolfblog.wordpress.com</a:t>
            </a:r>
            <a:endParaRPr lang="en-GB" sz="1000" dirty="0"/>
          </a:p>
        </p:txBody>
      </p:sp>
      <p:sp>
        <p:nvSpPr>
          <p:cNvPr id="6" name="Rectangle 5"/>
          <p:cNvSpPr/>
          <p:nvPr/>
        </p:nvSpPr>
        <p:spPr>
          <a:xfrm>
            <a:off x="-38100" y="779562"/>
            <a:ext cx="6300192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403648" y="908720"/>
            <a:ext cx="47315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/>
              <a:t>Habitats can be cold.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www.hodgepodge.me/wp-content/uploads/2011/03/IMG_8997-580x3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10305507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-38100" y="779562"/>
            <a:ext cx="6300192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403648" y="908720"/>
            <a:ext cx="48542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/>
              <a:t>Habitats can be small.</a:t>
            </a:r>
          </a:p>
        </p:txBody>
      </p:sp>
      <p:sp>
        <p:nvSpPr>
          <p:cNvPr id="9" name="Rectangle 8"/>
          <p:cNvSpPr/>
          <p:nvPr/>
        </p:nvSpPr>
        <p:spPr>
          <a:xfrm>
            <a:off x="1187624" y="6381328"/>
            <a:ext cx="13436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>
                <a:hlinkClick r:id="rId3"/>
              </a:rPr>
              <a:t>www.hodgepodge.me</a:t>
            </a:r>
            <a:endParaRPr lang="en-GB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http://ichef.bbci.co.uk/naturelibrary/images/ic/credit/640x395/d/de/deserts_and_xeric_shrublands/deserts_and_xeric_shrublands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27384"/>
            <a:ext cx="10572707" cy="688538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777845" y="6464369"/>
            <a:ext cx="11460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u="sng" dirty="0">
                <a:solidFill>
                  <a:schemeClr val="bg1"/>
                </a:solidFill>
                <a:hlinkClick r:id="rId3"/>
              </a:rPr>
              <a:t>www.bbc.co.uk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72008" y="476672"/>
            <a:ext cx="7092280" cy="1872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95536" y="548680"/>
            <a:ext cx="66576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What are the features of this habitat?</a:t>
            </a:r>
          </a:p>
          <a:p>
            <a:r>
              <a:rPr lang="en-GB" sz="3200" b="1" dirty="0"/>
              <a:t>What would live here?</a:t>
            </a:r>
          </a:p>
          <a:p>
            <a:r>
              <a:rPr lang="en-GB" sz="3200" b="1" dirty="0"/>
              <a:t>How would it survive?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lajhsslab.com/latin2/images/human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652120" y="6453336"/>
            <a:ext cx="9541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  <a:hlinkClick r:id="rId3"/>
              </a:rPr>
              <a:t>lajhsslab.com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38100" y="779562"/>
            <a:ext cx="6300192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403648" y="908720"/>
            <a:ext cx="46843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/>
              <a:t>Habitats can be dark.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thearcticwolfblog.files.wordpress.com/2014/01/arct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51520" y="6165304"/>
            <a:ext cx="193193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>
                <a:hlinkClick r:id="rId3"/>
              </a:rPr>
              <a:t>thearcticwolfblog.wordpress.com</a:t>
            </a:r>
            <a:endParaRPr lang="en-GB" sz="1000" dirty="0"/>
          </a:p>
        </p:txBody>
      </p:sp>
      <p:sp>
        <p:nvSpPr>
          <p:cNvPr id="6" name="Rectangle 5"/>
          <p:cNvSpPr/>
          <p:nvPr/>
        </p:nvSpPr>
        <p:spPr>
          <a:xfrm>
            <a:off x="-38100" y="332656"/>
            <a:ext cx="7058372" cy="2376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95536" y="476672"/>
            <a:ext cx="66576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What are the features of this habitat?</a:t>
            </a:r>
          </a:p>
          <a:p>
            <a:r>
              <a:rPr lang="en-GB" sz="3200" b="1" dirty="0"/>
              <a:t>What would live here?</a:t>
            </a:r>
          </a:p>
          <a:p>
            <a:r>
              <a:rPr lang="en-GB" sz="3200" b="1" dirty="0"/>
              <a:t>How would it survive?</a:t>
            </a:r>
          </a:p>
          <a:p>
            <a:r>
              <a:rPr lang="en-GB" sz="3200" b="1" dirty="0"/>
              <a:t>What would a food chain be like?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lajhsslab.com/latin2/images/human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652120" y="6453336"/>
            <a:ext cx="9541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  <a:hlinkClick r:id="rId3"/>
              </a:rPr>
              <a:t>lajhsslab.com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8100" y="332656"/>
            <a:ext cx="7058372" cy="2520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95536" y="574809"/>
            <a:ext cx="66576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What are the features of this habitat?</a:t>
            </a:r>
          </a:p>
          <a:p>
            <a:r>
              <a:rPr lang="en-GB" sz="3200" b="1" dirty="0"/>
              <a:t>What would live here?</a:t>
            </a:r>
          </a:p>
          <a:p>
            <a:r>
              <a:rPr lang="en-GB" sz="3200" b="1" dirty="0"/>
              <a:t>How would it survive?</a:t>
            </a:r>
          </a:p>
          <a:p>
            <a:r>
              <a:rPr lang="en-GB" sz="3200" b="1" dirty="0"/>
              <a:t>What would a food chain be like?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hodgepodge.me/wp-content/uploads/2011/03/IMG_8997-580x3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8891" y="1"/>
            <a:ext cx="10305507" cy="6858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187624" y="6381328"/>
            <a:ext cx="13436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>
                <a:hlinkClick r:id="rId3"/>
              </a:rPr>
              <a:t>www.hodgepodge.me</a:t>
            </a:r>
            <a:endParaRPr lang="en-GB" sz="1000" dirty="0"/>
          </a:p>
        </p:txBody>
      </p:sp>
      <p:sp>
        <p:nvSpPr>
          <p:cNvPr id="8" name="Rectangle 7"/>
          <p:cNvSpPr/>
          <p:nvPr/>
        </p:nvSpPr>
        <p:spPr>
          <a:xfrm>
            <a:off x="-38100" y="332656"/>
            <a:ext cx="7058372" cy="2376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95536" y="476672"/>
            <a:ext cx="66576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What are the features of this habitat?</a:t>
            </a:r>
          </a:p>
          <a:p>
            <a:r>
              <a:rPr lang="en-GB" sz="3200" b="1" dirty="0"/>
              <a:t>What would live here?</a:t>
            </a:r>
          </a:p>
          <a:p>
            <a:r>
              <a:rPr lang="en-GB" sz="3200" b="1" dirty="0"/>
              <a:t>How would it survive?</a:t>
            </a:r>
          </a:p>
          <a:p>
            <a:r>
              <a:rPr lang="en-GB" sz="3200" b="1" dirty="0"/>
              <a:t>What would a food chain be like?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207</Words>
  <Application>Microsoft Office PowerPoint</Application>
  <PresentationFormat>On-screen Show (4:3)</PresentationFormat>
  <Paragraphs>42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Kate</dc:creator>
  <cp:lastModifiedBy>Gott, Rebecca</cp:lastModifiedBy>
  <cp:revision>28</cp:revision>
  <dcterms:created xsi:type="dcterms:W3CDTF">2016-03-17T11:38:45Z</dcterms:created>
  <dcterms:modified xsi:type="dcterms:W3CDTF">2020-06-19T08:35:53Z</dcterms:modified>
</cp:coreProperties>
</file>