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73" r:id="rId5"/>
    <p:sldId id="274" r:id="rId6"/>
    <p:sldId id="272" r:id="rId7"/>
    <p:sldId id="261" r:id="rId8"/>
    <p:sldId id="262" r:id="rId9"/>
    <p:sldId id="268" r:id="rId10"/>
    <p:sldId id="265" r:id="rId11"/>
    <p:sldId id="269" r:id="rId12"/>
    <p:sldId id="275" r:id="rId13"/>
    <p:sldId id="271" r:id="rId14"/>
    <p:sldId id="270" r:id="rId15"/>
    <p:sldId id="276" r:id="rId16"/>
    <p:sldId id="27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iott Berry" userId="6e245fb96d73efd9" providerId="LiveId" clId="{942DAB7D-682E-4D94-8F6E-E42DDC67272E}"/>
    <pc:docChg chg="custSel modSld">
      <pc:chgData name="Elliott Berry" userId="6e245fb96d73efd9" providerId="LiveId" clId="{942DAB7D-682E-4D94-8F6E-E42DDC67272E}" dt="2021-01-20T20:35:05.725" v="27" actId="20577"/>
      <pc:docMkLst>
        <pc:docMk/>
      </pc:docMkLst>
      <pc:sldChg chg="modSp mod">
        <pc:chgData name="Elliott Berry" userId="6e245fb96d73efd9" providerId="LiveId" clId="{942DAB7D-682E-4D94-8F6E-E42DDC67272E}" dt="2021-01-20T20:33:45.842" v="23" actId="1076"/>
        <pc:sldMkLst>
          <pc:docMk/>
          <pc:sldMk cId="1927280006" sldId="256"/>
        </pc:sldMkLst>
        <pc:spChg chg="mod">
          <ac:chgData name="Elliott Berry" userId="6e245fb96d73efd9" providerId="LiveId" clId="{942DAB7D-682E-4D94-8F6E-E42DDC67272E}" dt="2021-01-20T20:33:45.842" v="23" actId="1076"/>
          <ac:spMkLst>
            <pc:docMk/>
            <pc:sldMk cId="1927280006" sldId="256"/>
            <ac:spMk id="9" creationId="{A5472303-5193-9F40-AF0E-CC824F0DDB0C}"/>
          </ac:spMkLst>
        </pc:spChg>
      </pc:sldChg>
      <pc:sldChg chg="modSp mod">
        <pc:chgData name="Elliott Berry" userId="6e245fb96d73efd9" providerId="LiveId" clId="{942DAB7D-682E-4D94-8F6E-E42DDC67272E}" dt="2021-01-20T20:07:05.723" v="0"/>
        <pc:sldMkLst>
          <pc:docMk/>
          <pc:sldMk cId="2277997328" sldId="257"/>
        </pc:sldMkLst>
        <pc:spChg chg="mod">
          <ac:chgData name="Elliott Berry" userId="6e245fb96d73efd9" providerId="LiveId" clId="{942DAB7D-682E-4D94-8F6E-E42DDC67272E}" dt="2021-01-20T20:07:05.723" v="0"/>
          <ac:spMkLst>
            <pc:docMk/>
            <pc:sldMk cId="2277997328" sldId="257"/>
            <ac:spMk id="3" creationId="{39270981-6FC1-0E43-88FF-22653BEEBA9D}"/>
          </ac:spMkLst>
        </pc:spChg>
      </pc:sldChg>
      <pc:sldChg chg="delSp modSp mod">
        <pc:chgData name="Elliott Berry" userId="6e245fb96d73efd9" providerId="LiveId" clId="{942DAB7D-682E-4D94-8F6E-E42DDC67272E}" dt="2021-01-20T20:35:05.725" v="27" actId="20577"/>
        <pc:sldMkLst>
          <pc:docMk/>
          <pc:sldMk cId="3719695536" sldId="262"/>
        </pc:sldMkLst>
        <pc:spChg chg="mod">
          <ac:chgData name="Elliott Berry" userId="6e245fb96d73efd9" providerId="LiveId" clId="{942DAB7D-682E-4D94-8F6E-E42DDC67272E}" dt="2021-01-20T20:35:05.725" v="27" actId="20577"/>
          <ac:spMkLst>
            <pc:docMk/>
            <pc:sldMk cId="3719695536" sldId="262"/>
            <ac:spMk id="6" creationId="{5DF72491-379E-C445-9ED8-62F96D504E9B}"/>
          </ac:spMkLst>
        </pc:spChg>
        <pc:grpChg chg="del">
          <ac:chgData name="Elliott Berry" userId="6e245fb96d73efd9" providerId="LiveId" clId="{942DAB7D-682E-4D94-8F6E-E42DDC67272E}" dt="2021-01-20T20:33:12.073" v="16" actId="478"/>
          <ac:grpSpMkLst>
            <pc:docMk/>
            <pc:sldMk cId="3719695536" sldId="262"/>
            <ac:grpSpMk id="20" creationId="{136D425C-E271-374C-9A24-A9050D17CF40}"/>
          </ac:grpSpMkLst>
        </pc:grpChg>
        <pc:grpChg chg="topLvl">
          <ac:chgData name="Elliott Berry" userId="6e245fb96d73efd9" providerId="LiveId" clId="{942DAB7D-682E-4D94-8F6E-E42DDC67272E}" dt="2021-01-20T20:33:34.865" v="22" actId="478"/>
          <ac:grpSpMkLst>
            <pc:docMk/>
            <pc:sldMk cId="3719695536" sldId="262"/>
            <ac:grpSpMk id="21" creationId="{3010F1EA-AFC8-D54E-97AA-1EA8EAA93093}"/>
          </ac:grpSpMkLst>
        </pc:grpChg>
        <pc:grpChg chg="del topLvl">
          <ac:chgData name="Elliott Berry" userId="6e245fb96d73efd9" providerId="LiveId" clId="{942DAB7D-682E-4D94-8F6E-E42DDC67272E}" dt="2021-01-20T20:33:34.865" v="22" actId="478"/>
          <ac:grpSpMkLst>
            <pc:docMk/>
            <pc:sldMk cId="3719695536" sldId="262"/>
            <ac:grpSpMk id="22" creationId="{1960516D-DF75-7B44-A8B6-FB9BBC261A65}"/>
          </ac:grpSpMkLst>
        </pc:grpChg>
        <pc:grpChg chg="del">
          <ac:chgData name="Elliott Berry" userId="6e245fb96d73efd9" providerId="LiveId" clId="{942DAB7D-682E-4D94-8F6E-E42DDC67272E}" dt="2021-01-20T20:33:29" v="20" actId="478"/>
          <ac:grpSpMkLst>
            <pc:docMk/>
            <pc:sldMk cId="3719695536" sldId="262"/>
            <ac:grpSpMk id="23" creationId="{CE4636FE-C83C-FE4E-BA18-BD5196887806}"/>
          </ac:grpSpMkLst>
        </pc:grpChg>
        <pc:picChg chg="del">
          <ac:chgData name="Elliott Berry" userId="6e245fb96d73efd9" providerId="LiveId" clId="{942DAB7D-682E-4D94-8F6E-E42DDC67272E}" dt="2021-01-20T20:33:05.865" v="15" actId="478"/>
          <ac:picMkLst>
            <pc:docMk/>
            <pc:sldMk cId="3719695536" sldId="262"/>
            <ac:picMk id="10" creationId="{7F9CC59A-D698-994A-837C-6C7B2C82D101}"/>
          </ac:picMkLst>
        </pc:picChg>
        <pc:picChg chg="del">
          <ac:chgData name="Elliott Berry" userId="6e245fb96d73efd9" providerId="LiveId" clId="{942DAB7D-682E-4D94-8F6E-E42DDC67272E}" dt="2021-01-20T20:33:12.073" v="16" actId="478"/>
          <ac:picMkLst>
            <pc:docMk/>
            <pc:sldMk cId="3719695536" sldId="262"/>
            <ac:picMk id="11" creationId="{6DB7BC2E-AECB-0F49-AC49-E7A67720D8D0}"/>
          </ac:picMkLst>
        </pc:picChg>
        <pc:picChg chg="mod">
          <ac:chgData name="Elliott Berry" userId="6e245fb96d73efd9" providerId="LiveId" clId="{942DAB7D-682E-4D94-8F6E-E42DDC67272E}" dt="2021-01-20T20:33:19.845" v="18" actId="14100"/>
          <ac:picMkLst>
            <pc:docMk/>
            <pc:sldMk cId="3719695536" sldId="262"/>
            <ac:picMk id="12" creationId="{09A94894-91C7-C94F-83BF-49D6836D8014}"/>
          </ac:picMkLst>
        </pc:picChg>
        <pc:picChg chg="del topLvl">
          <ac:chgData name="Elliott Berry" userId="6e245fb96d73efd9" providerId="LiveId" clId="{942DAB7D-682E-4D94-8F6E-E42DDC67272E}" dt="2021-01-20T20:33:34.865" v="22" actId="478"/>
          <ac:picMkLst>
            <pc:docMk/>
            <pc:sldMk cId="3719695536" sldId="262"/>
            <ac:picMk id="13" creationId="{4E108DAF-C5D0-B944-BB10-40009C5B35FF}"/>
          </ac:picMkLst>
        </pc:picChg>
        <pc:picChg chg="del">
          <ac:chgData name="Elliott Berry" userId="6e245fb96d73efd9" providerId="LiveId" clId="{942DAB7D-682E-4D94-8F6E-E42DDC67272E}" dt="2021-01-20T20:33:31.881" v="21" actId="478"/>
          <ac:picMkLst>
            <pc:docMk/>
            <pc:sldMk cId="3719695536" sldId="262"/>
            <ac:picMk id="15" creationId="{B7F4036C-C590-E244-A626-D5B2059B1C53}"/>
          </ac:picMkLst>
        </pc:picChg>
        <pc:picChg chg="del topLvl">
          <ac:chgData name="Elliott Berry" userId="6e245fb96d73efd9" providerId="LiveId" clId="{942DAB7D-682E-4D94-8F6E-E42DDC67272E}" dt="2021-01-20T20:33:29" v="20" actId="478"/>
          <ac:picMkLst>
            <pc:docMk/>
            <pc:sldMk cId="3719695536" sldId="262"/>
            <ac:picMk id="16" creationId="{B9CB28A1-8FDA-F24E-83B8-0525D2FEBCD5}"/>
          </ac:picMkLst>
        </pc:picChg>
        <pc:picChg chg="del">
          <ac:chgData name="Elliott Berry" userId="6e245fb96d73efd9" providerId="LiveId" clId="{942DAB7D-682E-4D94-8F6E-E42DDC67272E}" dt="2021-01-20T20:33:26.478" v="19" actId="478"/>
          <ac:picMkLst>
            <pc:docMk/>
            <pc:sldMk cId="3719695536" sldId="262"/>
            <ac:picMk id="17" creationId="{0C79E951-CF92-424A-9621-169910F7111B}"/>
          </ac:picMkLst>
        </pc:picChg>
      </pc:sldChg>
      <pc:sldChg chg="modSp mod">
        <pc:chgData name="Elliott Berry" userId="6e245fb96d73efd9" providerId="LiveId" clId="{942DAB7D-682E-4D94-8F6E-E42DDC67272E}" dt="2021-01-20T20:11:05.011" v="11"/>
        <pc:sldMkLst>
          <pc:docMk/>
          <pc:sldMk cId="3063973840" sldId="268"/>
        </pc:sldMkLst>
        <pc:spChg chg="mod">
          <ac:chgData name="Elliott Berry" userId="6e245fb96d73efd9" providerId="LiveId" clId="{942DAB7D-682E-4D94-8F6E-E42DDC67272E}" dt="2021-01-20T20:11:05.011" v="11"/>
          <ac:spMkLst>
            <pc:docMk/>
            <pc:sldMk cId="3063973840" sldId="268"/>
            <ac:spMk id="3" creationId="{4D338E23-53DD-844D-869C-4D62BB8BE1A0}"/>
          </ac:spMkLst>
        </pc:spChg>
      </pc:sldChg>
      <pc:sldChg chg="modSp mod">
        <pc:chgData name="Elliott Berry" userId="6e245fb96d73efd9" providerId="LiveId" clId="{942DAB7D-682E-4D94-8F6E-E42DDC67272E}" dt="2021-01-20T20:11:46.352" v="13"/>
        <pc:sldMkLst>
          <pc:docMk/>
          <pc:sldMk cId="316014600" sldId="271"/>
        </pc:sldMkLst>
        <pc:spChg chg="mod">
          <ac:chgData name="Elliott Berry" userId="6e245fb96d73efd9" providerId="LiveId" clId="{942DAB7D-682E-4D94-8F6E-E42DDC67272E}" dt="2021-01-20T20:11:46.352" v="13"/>
          <ac:spMkLst>
            <pc:docMk/>
            <pc:sldMk cId="316014600" sldId="271"/>
            <ac:spMk id="3" creationId="{7E528C7E-A1D9-C141-9DA8-08561F3A3412}"/>
          </ac:spMkLst>
        </pc:spChg>
      </pc:sldChg>
      <pc:sldChg chg="modSp mod">
        <pc:chgData name="Elliott Berry" userId="6e245fb96d73efd9" providerId="LiveId" clId="{942DAB7D-682E-4D94-8F6E-E42DDC67272E}" dt="2021-01-20T20:10:32.168" v="9" actId="27636"/>
        <pc:sldMkLst>
          <pc:docMk/>
          <pc:sldMk cId="2553382962" sldId="272"/>
        </pc:sldMkLst>
        <pc:spChg chg="mod">
          <ac:chgData name="Elliott Berry" userId="6e245fb96d73efd9" providerId="LiveId" clId="{942DAB7D-682E-4D94-8F6E-E42DDC67272E}" dt="2021-01-20T20:10:32.168" v="9" actId="27636"/>
          <ac:spMkLst>
            <pc:docMk/>
            <pc:sldMk cId="2553382962" sldId="272"/>
            <ac:spMk id="3" creationId="{88D82269-C13C-B94B-8805-872B48B6DF49}"/>
          </ac:spMkLst>
        </pc:spChg>
      </pc:sldChg>
      <pc:sldChg chg="modSp mod">
        <pc:chgData name="Elliott Berry" userId="6e245fb96d73efd9" providerId="LiveId" clId="{942DAB7D-682E-4D94-8F6E-E42DDC67272E}" dt="2021-01-20T20:08:56.708" v="2" actId="1076"/>
        <pc:sldMkLst>
          <pc:docMk/>
          <pc:sldMk cId="1962615455" sldId="273"/>
        </pc:sldMkLst>
        <pc:spChg chg="mod">
          <ac:chgData name="Elliott Berry" userId="6e245fb96d73efd9" providerId="LiveId" clId="{942DAB7D-682E-4D94-8F6E-E42DDC67272E}" dt="2021-01-20T20:08:56.708" v="2" actId="1076"/>
          <ac:spMkLst>
            <pc:docMk/>
            <pc:sldMk cId="1962615455" sldId="273"/>
            <ac:spMk id="3" creationId="{88D82269-C13C-B94B-8805-872B48B6DF49}"/>
          </ac:spMkLst>
        </pc:spChg>
      </pc:sldChg>
      <pc:sldChg chg="modSp mod">
        <pc:chgData name="Elliott Berry" userId="6e245fb96d73efd9" providerId="LiveId" clId="{942DAB7D-682E-4D94-8F6E-E42DDC67272E}" dt="2021-01-20T20:10:07.316" v="3"/>
        <pc:sldMkLst>
          <pc:docMk/>
          <pc:sldMk cId="775152941" sldId="274"/>
        </pc:sldMkLst>
        <pc:spChg chg="mod">
          <ac:chgData name="Elliott Berry" userId="6e245fb96d73efd9" providerId="LiveId" clId="{942DAB7D-682E-4D94-8F6E-E42DDC67272E}" dt="2021-01-20T20:10:07.316" v="3"/>
          <ac:spMkLst>
            <pc:docMk/>
            <pc:sldMk cId="775152941" sldId="274"/>
            <ac:spMk id="3" creationId="{405B30B3-98EE-9F49-8A4F-12B7F185AE09}"/>
          </ac:spMkLst>
        </pc:spChg>
      </pc:sldChg>
      <pc:sldChg chg="modSp mod">
        <pc:chgData name="Elliott Berry" userId="6e245fb96d73efd9" providerId="LiveId" clId="{942DAB7D-682E-4D94-8F6E-E42DDC67272E}" dt="2021-01-20T20:11:33.641" v="12"/>
        <pc:sldMkLst>
          <pc:docMk/>
          <pc:sldMk cId="314583670" sldId="275"/>
        </pc:sldMkLst>
        <pc:spChg chg="mod">
          <ac:chgData name="Elliott Berry" userId="6e245fb96d73efd9" providerId="LiveId" clId="{942DAB7D-682E-4D94-8F6E-E42DDC67272E}" dt="2021-01-20T20:11:33.641" v="12"/>
          <ac:spMkLst>
            <pc:docMk/>
            <pc:sldMk cId="314583670" sldId="275"/>
            <ac:spMk id="5" creationId="{7607098A-17CB-404E-BABA-5DC08B49AACE}"/>
          </ac:spMkLst>
        </pc:spChg>
      </pc:sldChg>
      <pc:sldChg chg="modSp mod">
        <pc:chgData name="Elliott Berry" userId="6e245fb96d73efd9" providerId="LiveId" clId="{942DAB7D-682E-4D94-8F6E-E42DDC67272E}" dt="2021-01-20T20:12:01.878" v="14"/>
        <pc:sldMkLst>
          <pc:docMk/>
          <pc:sldMk cId="2058307379" sldId="276"/>
        </pc:sldMkLst>
        <pc:spChg chg="mod">
          <ac:chgData name="Elliott Berry" userId="6e245fb96d73efd9" providerId="LiveId" clId="{942DAB7D-682E-4D94-8F6E-E42DDC67272E}" dt="2021-01-20T20:12:01.878" v="14"/>
          <ac:spMkLst>
            <pc:docMk/>
            <pc:sldMk cId="2058307379" sldId="276"/>
            <ac:spMk id="3" creationId="{AFDC6641-DC86-8040-A60F-5ED227DF4A2D}"/>
          </ac:spMkLst>
        </pc:spChg>
      </pc:sldChg>
    </pc:docChg>
  </pc:docChgLst>
  <pc:docChgLst>
    <pc:chgData name="Elliott Berry" userId="6e245fb96d73efd9" providerId="LiveId" clId="{5CDEEE27-F587-EF48-B01B-7E5F905C2C3B}"/>
    <pc:docChg chg="undo custSel addSld delSld modSld">
      <pc:chgData name="Elliott Berry" userId="6e245fb96d73efd9" providerId="LiveId" clId="{5CDEEE27-F587-EF48-B01B-7E5F905C2C3B}" dt="2021-01-20T12:17:33.010" v="1069" actId="14100"/>
      <pc:docMkLst>
        <pc:docMk/>
      </pc:docMkLst>
      <pc:sldChg chg="addSp delSp modSp">
        <pc:chgData name="Elliott Berry" userId="6e245fb96d73efd9" providerId="LiveId" clId="{5CDEEE27-F587-EF48-B01B-7E5F905C2C3B}" dt="2021-01-20T11:31:30.451" v="3" actId="22"/>
        <pc:sldMkLst>
          <pc:docMk/>
          <pc:sldMk cId="1927280006" sldId="256"/>
        </pc:sldMkLst>
        <pc:spChg chg="del">
          <ac:chgData name="Elliott Berry" userId="6e245fb96d73efd9" providerId="LiveId" clId="{5CDEEE27-F587-EF48-B01B-7E5F905C2C3B}" dt="2021-01-20T11:31:25.077" v="2" actId="478"/>
          <ac:spMkLst>
            <pc:docMk/>
            <pc:sldMk cId="1927280006" sldId="256"/>
            <ac:spMk id="2" creationId="{61284C33-4A15-B943-8298-509906B90D7D}"/>
          </ac:spMkLst>
        </pc:spChg>
        <pc:spChg chg="add del">
          <ac:chgData name="Elliott Berry" userId="6e245fb96d73efd9" providerId="LiveId" clId="{5CDEEE27-F587-EF48-B01B-7E5F905C2C3B}" dt="2021-01-20T11:31:21.718" v="1" actId="478"/>
          <ac:spMkLst>
            <pc:docMk/>
            <pc:sldMk cId="1927280006" sldId="256"/>
            <ac:spMk id="3" creationId="{39EF61C0-44A9-0642-A80B-3729B364238E}"/>
          </ac:spMkLst>
        </pc:spChg>
        <pc:spChg chg="add del mod">
          <ac:chgData name="Elliott Berry" userId="6e245fb96d73efd9" providerId="LiveId" clId="{5CDEEE27-F587-EF48-B01B-7E5F905C2C3B}" dt="2021-01-20T11:31:30.451" v="3" actId="22"/>
          <ac:spMkLst>
            <pc:docMk/>
            <pc:sldMk cId="1927280006" sldId="256"/>
            <ac:spMk id="8" creationId="{0D633F18-3F16-6146-9565-84AD323BF623}"/>
          </ac:spMkLst>
        </pc:spChg>
        <pc:spChg chg="add mod">
          <ac:chgData name="Elliott Berry" userId="6e245fb96d73efd9" providerId="LiveId" clId="{5CDEEE27-F587-EF48-B01B-7E5F905C2C3B}" dt="2021-01-20T11:31:30.451" v="3" actId="22"/>
          <ac:spMkLst>
            <pc:docMk/>
            <pc:sldMk cId="1927280006" sldId="256"/>
            <ac:spMk id="9" creationId="{A5472303-5193-9F40-AF0E-CC824F0DDB0C}"/>
          </ac:spMkLst>
        </pc:spChg>
      </pc:sldChg>
      <pc:sldChg chg="del">
        <pc:chgData name="Elliott Berry" userId="6e245fb96d73efd9" providerId="LiveId" clId="{5CDEEE27-F587-EF48-B01B-7E5F905C2C3B}" dt="2021-01-20T11:55:16.108" v="434" actId="2696"/>
        <pc:sldMkLst>
          <pc:docMk/>
          <pc:sldMk cId="2710557100" sldId="259"/>
        </pc:sldMkLst>
      </pc:sldChg>
      <pc:sldChg chg="del">
        <pc:chgData name="Elliott Berry" userId="6e245fb96d73efd9" providerId="LiveId" clId="{5CDEEE27-F587-EF48-B01B-7E5F905C2C3B}" dt="2021-01-20T11:33:30.018" v="4" actId="2696"/>
        <pc:sldMkLst>
          <pc:docMk/>
          <pc:sldMk cId="1141503424" sldId="260"/>
        </pc:sldMkLst>
      </pc:sldChg>
      <pc:sldChg chg="modSp">
        <pc:chgData name="Elliott Berry" userId="6e245fb96d73efd9" providerId="LiveId" clId="{5CDEEE27-F587-EF48-B01B-7E5F905C2C3B}" dt="2021-01-20T11:55:27.703" v="436" actId="20577"/>
        <pc:sldMkLst>
          <pc:docMk/>
          <pc:sldMk cId="786036236" sldId="261"/>
        </pc:sldMkLst>
        <pc:spChg chg="mod">
          <ac:chgData name="Elliott Berry" userId="6e245fb96d73efd9" providerId="LiveId" clId="{5CDEEE27-F587-EF48-B01B-7E5F905C2C3B}" dt="2021-01-20T11:55:27.703" v="436" actId="20577"/>
          <ac:spMkLst>
            <pc:docMk/>
            <pc:sldMk cId="786036236" sldId="261"/>
            <ac:spMk id="2" creationId="{0748EFBD-3383-944F-821D-A7FAE4B03EA1}"/>
          </ac:spMkLst>
        </pc:spChg>
      </pc:sldChg>
      <pc:sldChg chg="del">
        <pc:chgData name="Elliott Berry" userId="6e245fb96d73efd9" providerId="LiveId" clId="{5CDEEE27-F587-EF48-B01B-7E5F905C2C3B}" dt="2021-01-20T11:35:36.942" v="15" actId="2696"/>
        <pc:sldMkLst>
          <pc:docMk/>
          <pc:sldMk cId="1489603515" sldId="263"/>
        </pc:sldMkLst>
      </pc:sldChg>
      <pc:sldChg chg="del">
        <pc:chgData name="Elliott Berry" userId="6e245fb96d73efd9" providerId="LiveId" clId="{5CDEEE27-F587-EF48-B01B-7E5F905C2C3B}" dt="2021-01-20T11:35:39.643" v="16" actId="2696"/>
        <pc:sldMkLst>
          <pc:docMk/>
          <pc:sldMk cId="1593772701" sldId="264"/>
        </pc:sldMkLst>
      </pc:sldChg>
      <pc:sldChg chg="del">
        <pc:chgData name="Elliott Berry" userId="6e245fb96d73efd9" providerId="LiveId" clId="{5CDEEE27-F587-EF48-B01B-7E5F905C2C3B}" dt="2021-01-20T11:34:44.754" v="11" actId="2696"/>
        <pc:sldMkLst>
          <pc:docMk/>
          <pc:sldMk cId="3295264062" sldId="267"/>
        </pc:sldMkLst>
      </pc:sldChg>
      <pc:sldChg chg="modSp">
        <pc:chgData name="Elliott Berry" userId="6e245fb96d73efd9" providerId="LiveId" clId="{5CDEEE27-F587-EF48-B01B-7E5F905C2C3B}" dt="2021-01-20T12:17:33.010" v="1069" actId="14100"/>
        <pc:sldMkLst>
          <pc:docMk/>
          <pc:sldMk cId="3063973840" sldId="268"/>
        </pc:sldMkLst>
        <pc:spChg chg="mod">
          <ac:chgData name="Elliott Berry" userId="6e245fb96d73efd9" providerId="LiveId" clId="{5CDEEE27-F587-EF48-B01B-7E5F905C2C3B}" dt="2021-01-20T12:17:33.010" v="1069" actId="14100"/>
          <ac:spMkLst>
            <pc:docMk/>
            <pc:sldMk cId="3063973840" sldId="268"/>
            <ac:spMk id="3" creationId="{4D338E23-53DD-844D-869C-4D62BB8BE1A0}"/>
          </ac:spMkLst>
        </pc:spChg>
      </pc:sldChg>
      <pc:sldChg chg="modSp add">
        <pc:chgData name="Elliott Berry" userId="6e245fb96d73efd9" providerId="LiveId" clId="{5CDEEE27-F587-EF48-B01B-7E5F905C2C3B}" dt="2021-01-20T11:45:05.400" v="433" actId="13900"/>
        <pc:sldMkLst>
          <pc:docMk/>
          <pc:sldMk cId="316014600" sldId="271"/>
        </pc:sldMkLst>
        <pc:spChg chg="mod">
          <ac:chgData name="Elliott Berry" userId="6e245fb96d73efd9" providerId="LiveId" clId="{5CDEEE27-F587-EF48-B01B-7E5F905C2C3B}" dt="2021-01-20T11:36:45.046" v="32" actId="20577"/>
          <ac:spMkLst>
            <pc:docMk/>
            <pc:sldMk cId="316014600" sldId="271"/>
            <ac:spMk id="2" creationId="{0748EFBD-3383-944F-821D-A7FAE4B03EA1}"/>
          </ac:spMkLst>
        </pc:spChg>
        <pc:spChg chg="mod">
          <ac:chgData name="Elliott Berry" userId="6e245fb96d73efd9" providerId="LiveId" clId="{5CDEEE27-F587-EF48-B01B-7E5F905C2C3B}" dt="2021-01-20T11:45:05.400" v="433" actId="13900"/>
          <ac:spMkLst>
            <pc:docMk/>
            <pc:sldMk cId="316014600" sldId="271"/>
            <ac:spMk id="3" creationId="{7E528C7E-A1D9-C141-9DA8-08561F3A3412}"/>
          </ac:spMkLst>
        </pc:spChg>
      </pc:sldChg>
      <pc:sldChg chg="addSp delSp modSp">
        <pc:chgData name="Elliott Berry" userId="6e245fb96d73efd9" providerId="LiveId" clId="{5CDEEE27-F587-EF48-B01B-7E5F905C2C3B}" dt="2021-01-20T12:17:17.603" v="1068" actId="20577"/>
        <pc:sldMkLst>
          <pc:docMk/>
          <pc:sldMk cId="2553382962" sldId="272"/>
        </pc:sldMkLst>
        <pc:spChg chg="mod">
          <ac:chgData name="Elliott Berry" userId="6e245fb96d73efd9" providerId="LiveId" clId="{5CDEEE27-F587-EF48-B01B-7E5F905C2C3B}" dt="2021-01-20T11:57:18.019" v="440" actId="20577"/>
          <ac:spMkLst>
            <pc:docMk/>
            <pc:sldMk cId="2553382962" sldId="272"/>
            <ac:spMk id="2" creationId="{B64C5D03-061C-0C4E-82FD-498682C4716E}"/>
          </ac:spMkLst>
        </pc:spChg>
        <pc:spChg chg="mod">
          <ac:chgData name="Elliott Berry" userId="6e245fb96d73efd9" providerId="LiveId" clId="{5CDEEE27-F587-EF48-B01B-7E5F905C2C3B}" dt="2021-01-20T12:17:17.603" v="1068" actId="20577"/>
          <ac:spMkLst>
            <pc:docMk/>
            <pc:sldMk cId="2553382962" sldId="272"/>
            <ac:spMk id="3" creationId="{88D82269-C13C-B94B-8805-872B48B6DF49}"/>
          </ac:spMkLst>
        </pc:spChg>
        <pc:spChg chg="add mod">
          <ac:chgData name="Elliott Berry" userId="6e245fb96d73efd9" providerId="LiveId" clId="{5CDEEE27-F587-EF48-B01B-7E5F905C2C3B}" dt="2021-01-20T12:07:56.559" v="595" actId="14100"/>
          <ac:spMkLst>
            <pc:docMk/>
            <pc:sldMk cId="2553382962" sldId="272"/>
            <ac:spMk id="5" creationId="{EBA18371-CC14-0E48-94B0-85F391E9830F}"/>
          </ac:spMkLst>
        </pc:spChg>
        <pc:spChg chg="add del">
          <ac:chgData name="Elliott Berry" userId="6e245fb96d73efd9" providerId="LiveId" clId="{5CDEEE27-F587-EF48-B01B-7E5F905C2C3B}" dt="2021-01-20T12:06:07.287" v="537" actId="139"/>
          <ac:spMkLst>
            <pc:docMk/>
            <pc:sldMk cId="2553382962" sldId="272"/>
            <ac:spMk id="6" creationId="{6B0CE2E6-C7FF-D349-A43D-AEB7AF34C433}"/>
          </ac:spMkLst>
        </pc:spChg>
        <pc:spChg chg="add del">
          <ac:chgData name="Elliott Berry" userId="6e245fb96d73efd9" providerId="LiveId" clId="{5CDEEE27-F587-EF48-B01B-7E5F905C2C3B}" dt="2021-01-20T12:08:22.356" v="601" actId="22"/>
          <ac:spMkLst>
            <pc:docMk/>
            <pc:sldMk cId="2553382962" sldId="272"/>
            <ac:spMk id="7" creationId="{5C1EA360-CC56-9D44-8724-7EB725911834}"/>
          </ac:spMkLst>
        </pc:spChg>
        <pc:spChg chg="add mod">
          <ac:chgData name="Elliott Berry" userId="6e245fb96d73efd9" providerId="LiveId" clId="{5CDEEE27-F587-EF48-B01B-7E5F905C2C3B}" dt="2021-01-20T12:09:31.086" v="643" actId="14100"/>
          <ac:spMkLst>
            <pc:docMk/>
            <pc:sldMk cId="2553382962" sldId="272"/>
            <ac:spMk id="8" creationId="{1FD9E03D-90FA-AE4A-832B-638110BD75AE}"/>
          </ac:spMkLst>
        </pc:spChg>
        <pc:spChg chg="add mod">
          <ac:chgData name="Elliott Berry" userId="6e245fb96d73efd9" providerId="LiveId" clId="{5CDEEE27-F587-EF48-B01B-7E5F905C2C3B}" dt="2021-01-20T12:09:34.764" v="644" actId="1076"/>
          <ac:spMkLst>
            <pc:docMk/>
            <pc:sldMk cId="2553382962" sldId="272"/>
            <ac:spMk id="10" creationId="{5E99594B-A58C-8545-9E83-5D127F8FC069}"/>
          </ac:spMkLst>
        </pc:spChg>
        <pc:spChg chg="add mod">
          <ac:chgData name="Elliott Berry" userId="6e245fb96d73efd9" providerId="LiveId" clId="{5CDEEE27-F587-EF48-B01B-7E5F905C2C3B}" dt="2021-01-20T12:12:45.948" v="789" actId="20577"/>
          <ac:spMkLst>
            <pc:docMk/>
            <pc:sldMk cId="2553382962" sldId="272"/>
            <ac:spMk id="12" creationId="{A277C511-692D-D949-99EC-FF80CC15CC76}"/>
          </ac:spMkLst>
        </pc:spChg>
        <pc:spChg chg="add mod">
          <ac:chgData name="Elliott Berry" userId="6e245fb96d73efd9" providerId="LiveId" clId="{5CDEEE27-F587-EF48-B01B-7E5F905C2C3B}" dt="2021-01-20T12:12:37.932" v="785" actId="20577"/>
          <ac:spMkLst>
            <pc:docMk/>
            <pc:sldMk cId="2553382962" sldId="272"/>
            <ac:spMk id="18" creationId="{8873FE7B-1688-6847-B570-AC756170AEB5}"/>
          </ac:spMkLst>
        </pc:spChg>
        <pc:spChg chg="add mod">
          <ac:chgData name="Elliott Berry" userId="6e245fb96d73efd9" providerId="LiveId" clId="{5CDEEE27-F587-EF48-B01B-7E5F905C2C3B}" dt="2021-01-20T12:12:53.561" v="791" actId="14100"/>
          <ac:spMkLst>
            <pc:docMk/>
            <pc:sldMk cId="2553382962" sldId="272"/>
            <ac:spMk id="20" creationId="{E3D37EB6-ED18-DA44-9822-93E90DA37C52}"/>
          </ac:spMkLst>
        </pc:spChg>
        <pc:spChg chg="add mod">
          <ac:chgData name="Elliott Berry" userId="6e245fb96d73efd9" providerId="LiveId" clId="{5CDEEE27-F587-EF48-B01B-7E5F905C2C3B}" dt="2021-01-20T12:14:52.583" v="814" actId="20577"/>
          <ac:spMkLst>
            <pc:docMk/>
            <pc:sldMk cId="2553382962" sldId="272"/>
            <ac:spMk id="22" creationId="{24F4F4BD-22E5-244F-89C1-E407AF7C1D0C}"/>
          </ac:spMkLst>
        </pc:spChg>
        <pc:spChg chg="add mod">
          <ac:chgData name="Elliott Berry" userId="6e245fb96d73efd9" providerId="LiveId" clId="{5CDEEE27-F587-EF48-B01B-7E5F905C2C3B}" dt="2021-01-20T12:15:14.269" v="830" actId="1076"/>
          <ac:spMkLst>
            <pc:docMk/>
            <pc:sldMk cId="2553382962" sldId="272"/>
            <ac:spMk id="24" creationId="{BF3894C7-00D9-AD48-B212-A544B69AD040}"/>
          </ac:spMkLst>
        </pc:spChg>
        <pc:spChg chg="add mod">
          <ac:chgData name="Elliott Berry" userId="6e245fb96d73efd9" providerId="LiveId" clId="{5CDEEE27-F587-EF48-B01B-7E5F905C2C3B}" dt="2021-01-20T12:15:54.377" v="852" actId="1076"/>
          <ac:spMkLst>
            <pc:docMk/>
            <pc:sldMk cId="2553382962" sldId="272"/>
            <ac:spMk id="28" creationId="{D1A4DAE7-5D3E-FE4E-A266-37C2A650FDD3}"/>
          </ac:spMkLst>
        </pc:spChg>
        <pc:picChg chg="mod">
          <ac:chgData name="Elliott Berry" userId="6e245fb96d73efd9" providerId="LiveId" clId="{5CDEEE27-F587-EF48-B01B-7E5F905C2C3B}" dt="2021-01-20T12:15:50.052" v="851" actId="1076"/>
          <ac:picMkLst>
            <pc:docMk/>
            <pc:sldMk cId="2553382962" sldId="272"/>
            <ac:picMk id="4" creationId="{825E924A-5139-6849-9BEC-361BEE197EEC}"/>
          </ac:picMkLst>
        </pc:picChg>
        <pc:picChg chg="add del">
          <ac:chgData name="Elliott Berry" userId="6e245fb96d73efd9" providerId="LiveId" clId="{5CDEEE27-F587-EF48-B01B-7E5F905C2C3B}" dt="2021-01-20T12:15:27.134" v="832" actId="22"/>
          <ac:picMkLst>
            <pc:docMk/>
            <pc:sldMk cId="2553382962" sldId="272"/>
            <ac:picMk id="26" creationId="{1BF5F397-9D3A-6F4A-9534-DDB229F5EFDD}"/>
          </ac:picMkLst>
        </pc:picChg>
      </pc:sldChg>
      <pc:sldChg chg="modSp">
        <pc:chgData name="Elliott Berry" userId="6e245fb96d73efd9" providerId="LiveId" clId="{5CDEEE27-F587-EF48-B01B-7E5F905C2C3B}" dt="2021-01-20T11:33:38.121" v="8" actId="20577"/>
        <pc:sldMkLst>
          <pc:docMk/>
          <pc:sldMk cId="1962615455" sldId="273"/>
        </pc:sldMkLst>
        <pc:spChg chg="mod">
          <ac:chgData name="Elliott Berry" userId="6e245fb96d73efd9" providerId="LiveId" clId="{5CDEEE27-F587-EF48-B01B-7E5F905C2C3B}" dt="2021-01-20T11:33:38.121" v="8" actId="20577"/>
          <ac:spMkLst>
            <pc:docMk/>
            <pc:sldMk cId="1962615455" sldId="273"/>
            <ac:spMk id="2" creationId="{B64C5D03-061C-0C4E-82FD-498682C4716E}"/>
          </ac:spMkLst>
        </pc:spChg>
      </pc:sldChg>
      <pc:sldChg chg="modSp">
        <pc:chgData name="Elliott Berry" userId="6e245fb96d73efd9" providerId="LiveId" clId="{5CDEEE27-F587-EF48-B01B-7E5F905C2C3B}" dt="2021-01-20T11:33:51.251" v="10" actId="20577"/>
        <pc:sldMkLst>
          <pc:docMk/>
          <pc:sldMk cId="775152941" sldId="274"/>
        </pc:sldMkLst>
        <pc:spChg chg="mod">
          <ac:chgData name="Elliott Berry" userId="6e245fb96d73efd9" providerId="LiveId" clId="{5CDEEE27-F587-EF48-B01B-7E5F905C2C3B}" dt="2021-01-20T11:33:51.251" v="10" actId="20577"/>
          <ac:spMkLst>
            <pc:docMk/>
            <pc:sldMk cId="775152941" sldId="274"/>
            <ac:spMk id="5" creationId="{EEEE4859-13FB-944D-AA7D-1BC76F2F20ED}"/>
          </ac:spMkLst>
        </pc:spChg>
      </pc:sldChg>
      <pc:sldChg chg="new del">
        <pc:chgData name="Elliott Berry" userId="6e245fb96d73efd9" providerId="LiveId" clId="{5CDEEE27-F587-EF48-B01B-7E5F905C2C3B}" dt="2021-01-20T11:35:33.465" v="14" actId="2696"/>
        <pc:sldMkLst>
          <pc:docMk/>
          <pc:sldMk cId="1065431349" sldId="277"/>
        </pc:sldMkLst>
      </pc:sldChg>
      <pc:sldChg chg="modSp add">
        <pc:chgData name="Elliott Berry" userId="6e245fb96d73efd9" providerId="LiveId" clId="{5CDEEE27-F587-EF48-B01B-7E5F905C2C3B}" dt="2021-01-20T12:03:53.889" v="532" actId="20577"/>
        <pc:sldMkLst>
          <pc:docMk/>
          <pc:sldMk cId="3847556551" sldId="278"/>
        </pc:sldMkLst>
        <pc:spChg chg="mod">
          <ac:chgData name="Elliott Berry" userId="6e245fb96d73efd9" providerId="LiveId" clId="{5CDEEE27-F587-EF48-B01B-7E5F905C2C3B}" dt="2021-01-20T12:03:53.889" v="532" actId="20577"/>
          <ac:spMkLst>
            <pc:docMk/>
            <pc:sldMk cId="3847556551" sldId="278"/>
            <ac:spMk id="3" creationId="{CF8FF66D-0BDB-6945-90FD-FE3CE4AABEA7}"/>
          </ac:spMkLst>
        </pc:spChg>
      </pc:sldChg>
      <pc:sldChg chg="new del">
        <pc:chgData name="Elliott Berry" userId="6e245fb96d73efd9" providerId="LiveId" clId="{5CDEEE27-F587-EF48-B01B-7E5F905C2C3B}" dt="2021-01-20T11:36:33.296" v="19" actId="2696"/>
        <pc:sldMkLst>
          <pc:docMk/>
          <pc:sldMk cId="1307469616" sldId="279"/>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GB"/>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dirty="0"/>
              <a:t>1/25/2021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1014787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dirty="0"/>
              <a:t>1/25/2021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47179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1/25/2021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89673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GB"/>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dirty="0"/>
              <a:t>1/25/2021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9105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GB"/>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dirty="0"/>
              <a:t>1/25/2021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33757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GB"/>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GB"/>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GB"/>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dirty="0"/>
              <a:t>1/25/2021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86980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GB"/>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dirty="0"/>
              <a:t>1/25/2021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54021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dirty="0"/>
              <a:t>1/25/2021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47579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dirty="0"/>
              <a:t>1/25/2021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25977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dirty="0"/>
              <a:t>1/25/2021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39984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GB"/>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dirty="0"/>
              <a:t>1/25/2021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69097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dirty="0"/>
              <a:t>1/25/2021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5657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GB"/>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dirty="0"/>
              <a:t>1/25/2021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88784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dirty="0"/>
              <a:t>1/25/2021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864961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dirty="0"/>
              <a:t>1/25/2021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39115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dirty="0"/>
              <a:t>1/25/2021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77544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dirty="0"/>
              <a:t>1/25/2021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25744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CF1133-3259-4C45-BABA-5B62D9C6F78D}" type="datetimeFigureOut">
              <a:rPr lang="en-US" dirty="0"/>
              <a:t>1/25/2021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67404575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channel/UCAxW1XT0iEJo0TYlRfn6rYQ"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https://www.bbc.co.uk/teach/supermover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LhYtcadR9nw&amp;list=PL8snGkhBF7nhEquR7wXbzIXjFrlXsze_H&amp;index=5"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tHRvquNKf1Q"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xbVr38Bhe7E&amp;list=PLyCLoPd4VxBvPHOpzoEk5onAEbq40g2-k&amp;index=5" TargetMode="External"/><Relationship Id="rId2" Type="http://schemas.openxmlformats.org/officeDocument/2006/relationships/hyperlink" Target="https://www.youtube.com/watch?v=YIB2SJnBHBQ&amp;list=PLyCLoPd4VxBvPHOpzoEk5onAEbq40g2-k&amp;index=3" TargetMode="External"/><Relationship Id="rId1" Type="http://schemas.openxmlformats.org/officeDocument/2006/relationships/slideLayout" Target="../slideLayouts/slideLayout2.xml"/><Relationship Id="rId4" Type="http://schemas.openxmlformats.org/officeDocument/2006/relationships/hyperlink" Target="https://www.youtube.com/watch?v=pnKCGY9ZocA&amp;list=PLyCLoPd4VxBvPHOpzoEk5onAEbq40g2-k&amp;index=7"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hyperlink" Target="https://www.youtube.com/watch?v=-j-VXtvDhNo" TargetMode="Externa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ounded Rectangle 12">
            <a:extLst>
              <a:ext uri="{FF2B5EF4-FFF2-40B4-BE49-F238E27FC236}">
                <a16:creationId xmlns:a16="http://schemas.microsoft.com/office/drawing/2014/main" id="{EBE49024-1142-44B2-ADCE-4BC7EC2399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5501" y="645981"/>
            <a:ext cx="3150480" cy="3048394"/>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55A4EA0F-1F46-EF48-965F-3A9799915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5540" y="1101079"/>
            <a:ext cx="2535414" cy="2140605"/>
          </a:xfrm>
          <a:prstGeom prst="rect">
            <a:avLst/>
          </a:prstGeom>
        </p:spPr>
      </p:pic>
      <p:sp>
        <p:nvSpPr>
          <p:cNvPr id="12" name="Rounded Rectangle 9">
            <a:extLst>
              <a:ext uri="{FF2B5EF4-FFF2-40B4-BE49-F238E27FC236}">
                <a16:creationId xmlns:a16="http://schemas.microsoft.com/office/drawing/2014/main" id="{54D32B87-54C0-481E-88AE-0B45882D64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020" y="645981"/>
            <a:ext cx="3150480" cy="3048394"/>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0BC1873B-F547-CC47-A968-D9B442ED67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40012" y="969928"/>
            <a:ext cx="2382496" cy="2400500"/>
          </a:xfrm>
          <a:prstGeom prst="rect">
            <a:avLst/>
          </a:prstGeom>
        </p:spPr>
      </p:pic>
      <p:sp>
        <p:nvSpPr>
          <p:cNvPr id="9" name="Title 1">
            <a:extLst>
              <a:ext uri="{FF2B5EF4-FFF2-40B4-BE49-F238E27FC236}">
                <a16:creationId xmlns:a16="http://schemas.microsoft.com/office/drawing/2014/main" id="{A5472303-5193-9F40-AF0E-CC824F0DDB0C}"/>
              </a:ext>
            </a:extLst>
          </p:cNvPr>
          <p:cNvSpPr txBox="1">
            <a:spLocks noGrp="1"/>
          </p:cNvSpPr>
          <p:nvPr>
            <p:ph type="ctrTitle"/>
          </p:nvPr>
        </p:nvSpPr>
        <p:spPr>
          <a:xfrm>
            <a:off x="1524000" y="4464028"/>
            <a:ext cx="9144000" cy="1641490"/>
          </a:xfrm>
          <a:prstGeom prst="rect">
            <a:avLst/>
          </a:prstGeom>
        </p:spPr>
        <p:txBody>
          <a:bodyPr vert="horz" wrap="none" lIns="91440" tIns="45720" rIns="91440" bIns="45720" rtlCol="0" anchor="t">
            <a:normAutofit/>
          </a:bodyPr>
          <a:lstStyle>
            <a:lvl1pPr algn="r" defTabSz="914400" rtl="0"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pPr algn="ctr"/>
            <a:r>
              <a:rPr lang="en-GB" sz="9000" b="1" dirty="0"/>
              <a:t>P.E from Home Reception</a:t>
            </a:r>
            <a:endParaRPr lang="en-US" sz="9000" b="1" dirty="0"/>
          </a:p>
        </p:txBody>
      </p:sp>
    </p:spTree>
    <p:extLst>
      <p:ext uri="{BB962C8B-B14F-4D97-AF65-F5344CB8AC3E}">
        <p14:creationId xmlns:p14="http://schemas.microsoft.com/office/powerpoint/2010/main" val="1927280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2AE13-4900-4F4A-BEEE-A36F818CA0F8}"/>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t>Lockdown Bingo!</a:t>
            </a:r>
          </a:p>
        </p:txBody>
      </p:sp>
      <p:sp>
        <p:nvSpPr>
          <p:cNvPr id="11" name="Rounded Rectangle 17">
            <a:extLst>
              <a:ext uri="{FF2B5EF4-FFF2-40B4-BE49-F238E27FC236}">
                <a16:creationId xmlns:a16="http://schemas.microsoft.com/office/drawing/2014/main" id="{15045B1D-AED4-407C-BC82-BF20E4E4FF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948070"/>
            <a:ext cx="4773166" cy="3896140"/>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B91CA84-1D1D-0748-B720-9A37C11434F8}"/>
              </a:ext>
            </a:extLst>
          </p:cNvPr>
          <p:cNvSpPr txBox="1"/>
          <p:nvPr/>
        </p:nvSpPr>
        <p:spPr>
          <a:xfrm>
            <a:off x="6096000" y="1690688"/>
            <a:ext cx="5171180" cy="4228893"/>
          </a:xfrm>
          <a:prstGeom prst="rect">
            <a:avLst/>
          </a:prstGeom>
        </p:spPr>
        <p:txBody>
          <a:bodyPr vert="horz" lIns="91440" tIns="45720" rIns="91440" bIns="45720" rtlCol="0">
            <a:normAutofit lnSpcReduction="10000"/>
          </a:bodyPr>
          <a:lstStyle/>
          <a:p>
            <a:pPr algn="just">
              <a:lnSpc>
                <a:spcPct val="90000"/>
              </a:lnSpc>
              <a:spcAft>
                <a:spcPts val="600"/>
              </a:spcAft>
            </a:pPr>
            <a:r>
              <a:rPr lang="en-US" sz="2400" b="1"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 </a:t>
            </a: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Staying active is extremely important, we should aim to do physical activity everyday for 60 minutes if you are aged between 5-18. </a:t>
            </a:r>
          </a:p>
          <a:p>
            <a:pPr algn="just">
              <a:lnSpc>
                <a:spcPct val="90000"/>
              </a:lnSpc>
              <a:spcAft>
                <a:spcPts val="600"/>
              </a:spcAft>
            </a:pPr>
            <a:endPar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algn="just">
              <a:lnSpc>
                <a:spcPct val="90000"/>
              </a:lnSpc>
              <a:spcAft>
                <a:spcPts val="600"/>
              </a:spcAft>
            </a:pPr>
            <a:r>
              <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Try these great ideas on our bingo sheet and see if you can complete a line a week or better yet complete the entire sheet by the end of lockdown and celebrate getting BINGO!!!</a:t>
            </a:r>
            <a:endParaRPr lang="en-GB"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algn="just">
              <a:lnSpc>
                <a:spcPct val="90000"/>
              </a:lnSpc>
              <a:spcAft>
                <a:spcPts val="600"/>
              </a:spcAft>
            </a:pPr>
            <a:endParaRPr lang="en-GB"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a:p>
            <a:pPr algn="just">
              <a:lnSpc>
                <a:spcPct val="90000"/>
              </a:lnSpc>
              <a:spcAft>
                <a:spcPts val="600"/>
              </a:spcAft>
            </a:pPr>
            <a:r>
              <a:rPr lang="en-GB"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rPr>
              <a:t>Has anyone got a line yet? Or even bingo?!</a:t>
            </a:r>
            <a:endParaRPr lang="en-US" sz="2400" dirty="0">
              <a:gradFill>
                <a:gsLst>
                  <a:gs pos="34000">
                    <a:schemeClr val="tx1">
                      <a:lumMod val="93000"/>
                    </a:schemeClr>
                  </a:gs>
                  <a:gs pos="0">
                    <a:schemeClr val="bg1">
                      <a:lumMod val="25000"/>
                      <a:lumOff val="75000"/>
                    </a:schemeClr>
                  </a:gs>
                  <a:gs pos="100000">
                    <a:schemeClr val="tx2">
                      <a:lumMod val="0"/>
                      <a:lumOff val="100000"/>
                    </a:schemeClr>
                  </a:gs>
                </a:gsLst>
                <a:lin ang="4800000" scaled="0"/>
              </a:gradFill>
            </a:endParaRPr>
          </a:p>
        </p:txBody>
      </p:sp>
      <p:pic>
        <p:nvPicPr>
          <p:cNvPr id="15" name="Picture 16">
            <a:extLst>
              <a:ext uri="{FF2B5EF4-FFF2-40B4-BE49-F238E27FC236}">
                <a16:creationId xmlns:a16="http://schemas.microsoft.com/office/drawing/2014/main" id="{858EB66A-5F13-794E-B11C-22AF854D1BD7}"/>
              </a:ext>
            </a:extLst>
          </p:cNvPr>
          <p:cNvPicPr>
            <a:picLocks noChangeAspect="1"/>
          </p:cNvPicPr>
          <p:nvPr/>
        </p:nvPicPr>
        <p:blipFill rotWithShape="1">
          <a:blip r:embed="rId3">
            <a:extLst>
              <a:ext uri="{28A0092B-C50C-407E-A947-70E740481C1C}">
                <a14:useLocalDpi xmlns:a14="http://schemas.microsoft.com/office/drawing/2010/main" val="0"/>
              </a:ext>
            </a:extLst>
          </a:blip>
          <a:srcRect r="37917"/>
          <a:stretch/>
        </p:blipFill>
        <p:spPr>
          <a:xfrm>
            <a:off x="961005" y="2063750"/>
            <a:ext cx="4522926" cy="3704166"/>
          </a:xfrm>
          <a:prstGeom prst="rect">
            <a:avLst/>
          </a:prstGeom>
        </p:spPr>
      </p:pic>
    </p:spTree>
    <p:extLst>
      <p:ext uri="{BB962C8B-B14F-4D97-AF65-F5344CB8AC3E}">
        <p14:creationId xmlns:p14="http://schemas.microsoft.com/office/powerpoint/2010/main" val="482295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4573A-ED52-B540-AC10-C92B52AE28FA}"/>
              </a:ext>
            </a:extLst>
          </p:cNvPr>
          <p:cNvSpPr>
            <a:spLocks noGrp="1"/>
          </p:cNvSpPr>
          <p:nvPr>
            <p:ph type="title"/>
          </p:nvPr>
        </p:nvSpPr>
        <p:spPr/>
        <p:txBody>
          <a:bodyPr/>
          <a:lstStyle/>
          <a:p>
            <a:r>
              <a:rPr lang="en-GB" dirty="0"/>
              <a:t>Scavenger Hunt </a:t>
            </a:r>
            <a:endParaRPr lang="en-US" dirty="0"/>
          </a:p>
        </p:txBody>
      </p:sp>
      <p:pic>
        <p:nvPicPr>
          <p:cNvPr id="4" name="Picture 4">
            <a:extLst>
              <a:ext uri="{FF2B5EF4-FFF2-40B4-BE49-F238E27FC236}">
                <a16:creationId xmlns:a16="http://schemas.microsoft.com/office/drawing/2014/main" id="{AC96E45A-04E2-A145-8754-AE57FADC93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67789" y="2514285"/>
            <a:ext cx="4486011" cy="2523381"/>
          </a:xfrm>
        </p:spPr>
      </p:pic>
      <p:sp>
        <p:nvSpPr>
          <p:cNvPr id="5" name="TextBox 4">
            <a:extLst>
              <a:ext uri="{FF2B5EF4-FFF2-40B4-BE49-F238E27FC236}">
                <a16:creationId xmlns:a16="http://schemas.microsoft.com/office/drawing/2014/main" id="{E1E5E843-0804-F746-916C-ADDFF3297597}"/>
              </a:ext>
            </a:extLst>
          </p:cNvPr>
          <p:cNvSpPr txBox="1"/>
          <p:nvPr/>
        </p:nvSpPr>
        <p:spPr>
          <a:xfrm>
            <a:off x="838200" y="1502688"/>
            <a:ext cx="6029589" cy="5355312"/>
          </a:xfrm>
          <a:prstGeom prst="rect">
            <a:avLst/>
          </a:prstGeom>
          <a:noFill/>
        </p:spPr>
        <p:txBody>
          <a:bodyPr wrap="square" rtlCol="0">
            <a:spAutoFit/>
          </a:bodyPr>
          <a:lstStyle/>
          <a:p>
            <a:pPr algn="just"/>
            <a:r>
              <a:rPr lang="en-GB" dirty="0"/>
              <a:t>Indoor scavenger hunt is the perfect challenge for being stuck inside. </a:t>
            </a:r>
          </a:p>
          <a:p>
            <a:pPr algn="just"/>
            <a:endParaRPr lang="en-GB" dirty="0"/>
          </a:p>
          <a:p>
            <a:pPr marL="342900" indent="-342900" algn="just">
              <a:buAutoNum type="arabicPeriod"/>
            </a:pPr>
            <a:r>
              <a:rPr lang="en-GB" dirty="0"/>
              <a:t>Find some small items that you could hide around the house.</a:t>
            </a:r>
          </a:p>
          <a:p>
            <a:pPr marL="342900" indent="-342900" algn="just">
              <a:buAutoNum type="arabicPeriod"/>
            </a:pPr>
            <a:r>
              <a:rPr lang="en-GB" dirty="0"/>
              <a:t>Get someone at home to hide them - you could start with just one room, or one item in each room. </a:t>
            </a:r>
          </a:p>
          <a:p>
            <a:pPr marL="342900" indent="-342900" algn="just">
              <a:buAutoNum type="arabicPeriod"/>
            </a:pPr>
            <a:r>
              <a:rPr lang="en-GB" dirty="0"/>
              <a:t>Time how long it takes to collect them all. </a:t>
            </a:r>
          </a:p>
          <a:p>
            <a:pPr marL="342900" indent="-342900" algn="just">
              <a:buAutoNum type="arabicPeriod"/>
            </a:pPr>
            <a:r>
              <a:rPr lang="en-GB" dirty="0"/>
              <a:t>Try it again and try and beat your time. </a:t>
            </a:r>
          </a:p>
          <a:p>
            <a:pPr marL="342900" indent="-342900" algn="just">
              <a:buAutoNum type="arabicPeriod"/>
            </a:pPr>
            <a:endParaRPr lang="en-GB" dirty="0"/>
          </a:p>
          <a:p>
            <a:pPr algn="just"/>
            <a:endParaRPr lang="en-GB" dirty="0"/>
          </a:p>
          <a:p>
            <a:pPr algn="just"/>
            <a:r>
              <a:rPr lang="en-GB" dirty="0"/>
              <a:t>Ways to make it more challenging;</a:t>
            </a:r>
          </a:p>
          <a:p>
            <a:pPr marL="342900" indent="-342900" algn="just">
              <a:buFont typeface="+mj-lt"/>
              <a:buAutoNum type="arabicPeriod"/>
            </a:pPr>
            <a:r>
              <a:rPr lang="en-GB" dirty="0"/>
              <a:t>Add more items and try and make them smaller and smaller so they’re harder to spot.</a:t>
            </a:r>
          </a:p>
          <a:p>
            <a:pPr marL="342900" indent="-342900" algn="just">
              <a:buFont typeface="+mj-lt"/>
              <a:buAutoNum type="arabicPeriod"/>
            </a:pPr>
            <a:r>
              <a:rPr lang="en-GB" dirty="0"/>
              <a:t>Add more rooms to the hunt so you have got a bigger area to search in.</a:t>
            </a:r>
          </a:p>
          <a:p>
            <a:pPr marL="342900" indent="-342900" algn="just">
              <a:buFont typeface="+mj-lt"/>
              <a:buAutoNum type="arabicPeriod"/>
            </a:pPr>
            <a:r>
              <a:rPr lang="en-GB" dirty="0"/>
              <a:t>Try to do complete the scavenger hunt moving in different ways. Have to move on all fours, only allowed to hop on one leg etc.</a:t>
            </a:r>
          </a:p>
        </p:txBody>
      </p:sp>
    </p:spTree>
    <p:extLst>
      <p:ext uri="{BB962C8B-B14F-4D97-AF65-F5344CB8AC3E}">
        <p14:creationId xmlns:p14="http://schemas.microsoft.com/office/powerpoint/2010/main" val="920766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A5D62-273B-134F-BC3E-C8DFC2877722}"/>
              </a:ext>
            </a:extLst>
          </p:cNvPr>
          <p:cNvSpPr>
            <a:spLocks noGrp="1"/>
          </p:cNvSpPr>
          <p:nvPr>
            <p:ph type="title"/>
          </p:nvPr>
        </p:nvSpPr>
        <p:spPr>
          <a:xfrm>
            <a:off x="838200" y="365125"/>
            <a:ext cx="4775230" cy="1325563"/>
          </a:xfrm>
        </p:spPr>
        <p:txBody>
          <a:bodyPr>
            <a:normAutofit/>
          </a:bodyPr>
          <a:lstStyle/>
          <a:p>
            <a:r>
              <a:rPr lang="en-GB" sz="4600" dirty="0"/>
              <a:t>Monopoly Fitness</a:t>
            </a:r>
            <a:endParaRPr lang="en-US" sz="4600" dirty="0"/>
          </a:p>
        </p:txBody>
      </p:sp>
      <p:pic>
        <p:nvPicPr>
          <p:cNvPr id="4" name="Picture 4">
            <a:extLst>
              <a:ext uri="{FF2B5EF4-FFF2-40B4-BE49-F238E27FC236}">
                <a16:creationId xmlns:a16="http://schemas.microsoft.com/office/drawing/2014/main" id="{E74279C7-EA53-E340-9B92-689B139BBB9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540" r="12486"/>
          <a:stretch/>
        </p:blipFill>
        <p:spPr>
          <a:xfrm>
            <a:off x="5551561" y="185673"/>
            <a:ext cx="6459045" cy="6461403"/>
          </a:xfrm>
        </p:spPr>
      </p:pic>
      <p:sp>
        <p:nvSpPr>
          <p:cNvPr id="5" name="TextBox 4">
            <a:extLst>
              <a:ext uri="{FF2B5EF4-FFF2-40B4-BE49-F238E27FC236}">
                <a16:creationId xmlns:a16="http://schemas.microsoft.com/office/drawing/2014/main" id="{7607098A-17CB-404E-BABA-5DC08B49AACE}"/>
              </a:ext>
            </a:extLst>
          </p:cNvPr>
          <p:cNvSpPr txBox="1"/>
          <p:nvPr/>
        </p:nvSpPr>
        <p:spPr>
          <a:xfrm>
            <a:off x="838199" y="1587574"/>
            <a:ext cx="4410143" cy="4708981"/>
          </a:xfrm>
          <a:prstGeom prst="rect">
            <a:avLst/>
          </a:prstGeom>
          <a:noFill/>
        </p:spPr>
        <p:txBody>
          <a:bodyPr wrap="square" rtlCol="0">
            <a:spAutoFit/>
          </a:bodyPr>
          <a:lstStyle/>
          <a:p>
            <a:pPr algn="l"/>
            <a:r>
              <a:rPr lang="en-GB" sz="2000" dirty="0"/>
              <a:t>A fitness twist on the classic game. If you can, print off this slide and grab some coins as game pieces and some dice. </a:t>
            </a:r>
          </a:p>
          <a:p>
            <a:pPr algn="l"/>
            <a:endParaRPr lang="en-GB" sz="2000" dirty="0"/>
          </a:p>
          <a:p>
            <a:pPr algn="l"/>
            <a:r>
              <a:rPr lang="en-GB" sz="2000" dirty="0"/>
              <a:t>Roll the dice, move your game piece and complete each activity.</a:t>
            </a:r>
          </a:p>
          <a:p>
            <a:pPr algn="l"/>
            <a:endParaRPr lang="en-GB" sz="2000" dirty="0"/>
          </a:p>
          <a:p>
            <a:pPr algn="l"/>
            <a:r>
              <a:rPr lang="en-GB" sz="2000" dirty="0"/>
              <a:t>When you pass go give yourself one point. You could say first to 5 or 10 points is the winner. For a longer workout you could even do first to 20 points.</a:t>
            </a:r>
          </a:p>
          <a:p>
            <a:pPr algn="l"/>
            <a:endParaRPr lang="en-GB" sz="2000" dirty="0"/>
          </a:p>
          <a:p>
            <a:pPr algn="l"/>
            <a:r>
              <a:rPr lang="en-GB" sz="2000" dirty="0"/>
              <a:t>Good luck and have FUN!</a:t>
            </a:r>
            <a:endParaRPr lang="en-US" sz="2000" dirty="0"/>
          </a:p>
        </p:txBody>
      </p:sp>
    </p:spTree>
    <p:extLst>
      <p:ext uri="{BB962C8B-B14F-4D97-AF65-F5344CB8AC3E}">
        <p14:creationId xmlns:p14="http://schemas.microsoft.com/office/powerpoint/2010/main" val="314583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8EFBD-3383-944F-821D-A7FAE4B03EA1}"/>
              </a:ext>
            </a:extLst>
          </p:cNvPr>
          <p:cNvSpPr>
            <a:spLocks noGrp="1"/>
          </p:cNvSpPr>
          <p:nvPr>
            <p:ph type="title"/>
          </p:nvPr>
        </p:nvSpPr>
        <p:spPr/>
        <p:txBody>
          <a:bodyPr>
            <a:normAutofit/>
          </a:bodyPr>
          <a:lstStyle/>
          <a:p>
            <a:r>
              <a:rPr lang="en-GB" b="1" dirty="0"/>
              <a:t>Create your own workout</a:t>
            </a:r>
            <a:endParaRPr lang="en-US" b="1" dirty="0"/>
          </a:p>
        </p:txBody>
      </p:sp>
      <p:sp>
        <p:nvSpPr>
          <p:cNvPr id="3" name="Content Placeholder 2">
            <a:extLst>
              <a:ext uri="{FF2B5EF4-FFF2-40B4-BE49-F238E27FC236}">
                <a16:creationId xmlns:a16="http://schemas.microsoft.com/office/drawing/2014/main" id="{7E528C7E-A1D9-C141-9DA8-08561F3A3412}"/>
              </a:ext>
            </a:extLst>
          </p:cNvPr>
          <p:cNvSpPr>
            <a:spLocks noGrp="1"/>
          </p:cNvSpPr>
          <p:nvPr>
            <p:ph idx="1"/>
          </p:nvPr>
        </p:nvSpPr>
        <p:spPr>
          <a:xfrm>
            <a:off x="838199" y="1492250"/>
            <a:ext cx="5903383" cy="5000625"/>
          </a:xfrm>
        </p:spPr>
        <p:txBody>
          <a:bodyPr>
            <a:noAutofit/>
          </a:bodyPr>
          <a:lstStyle/>
          <a:p>
            <a:pPr marL="0" indent="0" algn="just">
              <a:buNone/>
            </a:pPr>
            <a:r>
              <a:rPr lang="en-GB" sz="2000" dirty="0"/>
              <a:t>Following on from everyone enjoying creating their own workouts in the first week. I’ve added it to the half term activities so that you can carry on perfecting your work out routines. Keep working at them and hopefully when we are all back in school and we can use them as a warmups.</a:t>
            </a:r>
          </a:p>
          <a:p>
            <a:pPr marL="0" indent="0" algn="just">
              <a:buNone/>
            </a:pPr>
            <a:endParaRPr lang="en-GB" sz="2000" dirty="0"/>
          </a:p>
          <a:p>
            <a:pPr marL="0" indent="0" algn="just">
              <a:buNone/>
            </a:pPr>
            <a:r>
              <a:rPr lang="en-GB" sz="2000" dirty="0"/>
              <a:t>Try these extension tasks if your really enjoying this one:</a:t>
            </a:r>
          </a:p>
          <a:p>
            <a:pPr marL="457200" indent="-457200" algn="just">
              <a:buFont typeface="+mj-lt"/>
              <a:buAutoNum type="arabicPeriod"/>
            </a:pPr>
            <a:r>
              <a:rPr lang="en-GB" sz="2000" dirty="0"/>
              <a:t>Create your own list of movements to try.</a:t>
            </a:r>
          </a:p>
          <a:p>
            <a:pPr marL="457200" indent="-457200" algn="just">
              <a:buFont typeface="+mj-lt"/>
              <a:buAutoNum type="arabicPeriod"/>
            </a:pPr>
            <a:r>
              <a:rPr lang="en-GB" sz="2000" dirty="0"/>
              <a:t>Add some music to your routine and perform it for someone.</a:t>
            </a:r>
          </a:p>
          <a:p>
            <a:pPr marL="457200" indent="-457200" algn="just">
              <a:buFont typeface="+mj-lt"/>
              <a:buAutoNum type="arabicPeriod"/>
            </a:pPr>
            <a:r>
              <a:rPr lang="en-GB" sz="2000" dirty="0"/>
              <a:t>Choose 3 different balances and link each balance with a movement from your list e.g. a twist, a jump, a roll. Try and hold each balance for 3-5 seconds.</a:t>
            </a:r>
          </a:p>
        </p:txBody>
      </p:sp>
      <p:pic>
        <p:nvPicPr>
          <p:cNvPr id="4" name="Picture 4">
            <a:extLst>
              <a:ext uri="{FF2B5EF4-FFF2-40B4-BE49-F238E27FC236}">
                <a16:creationId xmlns:a16="http://schemas.microsoft.com/office/drawing/2014/main" id="{8609059C-FB64-0B46-8959-3DEE04B67696}"/>
              </a:ext>
            </a:extLst>
          </p:cNvPr>
          <p:cNvPicPr>
            <a:picLocks noChangeAspect="1"/>
          </p:cNvPicPr>
          <p:nvPr/>
        </p:nvPicPr>
        <p:blipFill rotWithShape="1">
          <a:blip r:embed="rId2">
            <a:extLst>
              <a:ext uri="{28A0092B-C50C-407E-A947-70E740481C1C}">
                <a14:useLocalDpi xmlns:a14="http://schemas.microsoft.com/office/drawing/2010/main" val="0"/>
              </a:ext>
            </a:extLst>
          </a:blip>
          <a:srcRect l="8944" t="32707" r="53510" b="16352"/>
          <a:stretch/>
        </p:blipFill>
        <p:spPr>
          <a:xfrm>
            <a:off x="6866467" y="1717589"/>
            <a:ext cx="4487333" cy="4567410"/>
          </a:xfrm>
          <a:prstGeom prst="rect">
            <a:avLst/>
          </a:prstGeom>
        </p:spPr>
      </p:pic>
    </p:spTree>
    <p:extLst>
      <p:ext uri="{BB962C8B-B14F-4D97-AF65-F5344CB8AC3E}">
        <p14:creationId xmlns:p14="http://schemas.microsoft.com/office/powerpoint/2010/main" val="316014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F31B9-7F40-4740-96E7-B81FA9CE15AC}"/>
              </a:ext>
            </a:extLst>
          </p:cNvPr>
          <p:cNvSpPr>
            <a:spLocks noGrp="1"/>
          </p:cNvSpPr>
          <p:nvPr>
            <p:ph type="title"/>
          </p:nvPr>
        </p:nvSpPr>
        <p:spPr>
          <a:xfrm>
            <a:off x="838200" y="365125"/>
            <a:ext cx="10515600" cy="1325563"/>
          </a:xfrm>
        </p:spPr>
        <p:txBody>
          <a:bodyPr>
            <a:normAutofit/>
          </a:bodyPr>
          <a:lstStyle/>
          <a:p>
            <a:r>
              <a:rPr lang="en-GB" dirty="0"/>
              <a:t>Joe Wicks: P.E at home</a:t>
            </a:r>
            <a:endParaRPr lang="en-US" dirty="0"/>
          </a:p>
        </p:txBody>
      </p:sp>
      <p:sp>
        <p:nvSpPr>
          <p:cNvPr id="3" name="Content Placeholder 2">
            <a:extLst>
              <a:ext uri="{FF2B5EF4-FFF2-40B4-BE49-F238E27FC236}">
                <a16:creationId xmlns:a16="http://schemas.microsoft.com/office/drawing/2014/main" id="{AFDC6641-DC86-8040-A60F-5ED227DF4A2D}"/>
              </a:ext>
            </a:extLst>
          </p:cNvPr>
          <p:cNvSpPr>
            <a:spLocks noGrp="1"/>
          </p:cNvSpPr>
          <p:nvPr>
            <p:ph idx="1"/>
          </p:nvPr>
        </p:nvSpPr>
        <p:spPr>
          <a:xfrm>
            <a:off x="1120000" y="1825625"/>
            <a:ext cx="6358486" cy="4351338"/>
          </a:xfrm>
        </p:spPr>
        <p:txBody>
          <a:bodyPr>
            <a:normAutofit/>
          </a:bodyPr>
          <a:lstStyle/>
          <a:p>
            <a:pPr marL="0" indent="0">
              <a:buNone/>
            </a:pPr>
            <a:r>
              <a:rPr lang="en-GB" sz="1800"/>
              <a:t>If you are still looking for more workout-based activities, Joe Wicks’ weekly workouts are great for kids of all ages.</a:t>
            </a:r>
          </a:p>
          <a:p>
            <a:pPr marL="0" indent="0">
              <a:buNone/>
            </a:pPr>
            <a:endParaRPr lang="en-GB" sz="1800"/>
          </a:p>
          <a:p>
            <a:pPr marL="0" indent="0">
              <a:buNone/>
            </a:pPr>
            <a:r>
              <a:rPr lang="en-GB" sz="1800"/>
              <a:t>They are three times a week: Monday, Wednesday and Friday live streamed from 9am. </a:t>
            </a:r>
          </a:p>
          <a:p>
            <a:pPr marL="0" indent="0">
              <a:buNone/>
            </a:pPr>
            <a:endParaRPr lang="en-GB" sz="1800"/>
          </a:p>
          <a:p>
            <a:pPr marL="0" indent="0">
              <a:buNone/>
            </a:pPr>
            <a:r>
              <a:rPr lang="en-GB" sz="1800"/>
              <a:t>YouTube channel link: </a:t>
            </a:r>
            <a:r>
              <a:rPr lang="en-GB" sz="1800">
                <a:hlinkClick r:id="rId3"/>
              </a:rPr>
              <a:t>https://www.youtube.com/channel/</a:t>
            </a:r>
            <a:r>
              <a:rPr lang="en-GB" sz="1800" err="1">
                <a:hlinkClick r:id="rId3"/>
              </a:rPr>
              <a:t>UCAxW1XT0iEJo0TYlRfn6rYQ</a:t>
            </a:r>
            <a:endParaRPr lang="en-GB" sz="1800"/>
          </a:p>
          <a:p>
            <a:pPr marL="0" indent="0">
              <a:buNone/>
            </a:pPr>
            <a:endParaRPr lang="en-GB" sz="1800"/>
          </a:p>
          <a:p>
            <a:pPr marL="0" indent="0">
              <a:buNone/>
            </a:pPr>
            <a:r>
              <a:rPr lang="en-GB" sz="1800"/>
              <a:t>These videos are an excellent tool to use both at school and at home that many schools just like ours are taking advantage off and thankful for. </a:t>
            </a:r>
            <a:endParaRPr lang="en-US" sz="1800"/>
          </a:p>
        </p:txBody>
      </p:sp>
      <p:pic>
        <p:nvPicPr>
          <p:cNvPr id="4" name="Picture 4">
            <a:extLst>
              <a:ext uri="{FF2B5EF4-FFF2-40B4-BE49-F238E27FC236}">
                <a16:creationId xmlns:a16="http://schemas.microsoft.com/office/drawing/2014/main" id="{C8BE9EDF-3009-C44E-B2C8-E40BE7F1B611}"/>
              </a:ext>
            </a:extLst>
          </p:cNvPr>
          <p:cNvPicPr>
            <a:picLocks noChangeAspect="1"/>
          </p:cNvPicPr>
          <p:nvPr/>
        </p:nvPicPr>
        <p:blipFill rotWithShape="1">
          <a:blip r:embed="rId4">
            <a:extLst>
              <a:ext uri="{28A0092B-C50C-407E-A947-70E740481C1C}">
                <a14:useLocalDpi xmlns:a14="http://schemas.microsoft.com/office/drawing/2010/main" val="0"/>
              </a:ext>
            </a:extLst>
          </a:blip>
          <a:srcRect l="1293" r="6" b="6"/>
          <a:stretch/>
        </p:blipFill>
        <p:spPr>
          <a:xfrm>
            <a:off x="7552569" y="1240340"/>
            <a:ext cx="4320732" cy="4377319"/>
          </a:xfrm>
          <a:prstGeom prst="rect">
            <a:avLst/>
          </a:prstGeom>
        </p:spPr>
      </p:pic>
    </p:spTree>
    <p:extLst>
      <p:ext uri="{BB962C8B-B14F-4D97-AF65-F5344CB8AC3E}">
        <p14:creationId xmlns:p14="http://schemas.microsoft.com/office/powerpoint/2010/main" val="311679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130003-5222-4875-8738-1217755C7A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9F31B9-7F40-4740-96E7-B81FA9CE15AC}"/>
              </a:ext>
            </a:extLst>
          </p:cNvPr>
          <p:cNvSpPr>
            <a:spLocks noGrp="1"/>
          </p:cNvSpPr>
          <p:nvPr>
            <p:ph type="title"/>
          </p:nvPr>
        </p:nvSpPr>
        <p:spPr>
          <a:xfrm>
            <a:off x="838200" y="365125"/>
            <a:ext cx="10515600" cy="1325563"/>
          </a:xfrm>
        </p:spPr>
        <p:txBody>
          <a:bodyPr>
            <a:normAutofit/>
          </a:bodyPr>
          <a:lstStyle/>
          <a:p>
            <a:r>
              <a:rPr lang="en-GB">
                <a:gradFill flip="none" rotWithShape="1">
                  <a:gsLst>
                    <a:gs pos="28000">
                      <a:srgbClr val="EDEDED"/>
                    </a:gs>
                    <a:gs pos="0">
                      <a:srgbClr val="BFBFBF"/>
                    </a:gs>
                    <a:gs pos="100000">
                      <a:srgbClr val="FFFFFF"/>
                    </a:gs>
                  </a:gsLst>
                  <a:lin ang="4800000" scaled="0"/>
                  <a:tileRect/>
                </a:gradFill>
              </a:rPr>
              <a:t>BBC Supermovers for KS1 and KS2</a:t>
            </a:r>
            <a:endParaRPr lang="en-US">
              <a:gradFill flip="none" rotWithShape="1">
                <a:gsLst>
                  <a:gs pos="28000">
                    <a:srgbClr val="EDEDED"/>
                  </a:gs>
                  <a:gs pos="0">
                    <a:srgbClr val="BFBFBF"/>
                  </a:gs>
                  <a:gs pos="100000">
                    <a:srgbClr val="FFFFFF"/>
                  </a:gs>
                </a:gsLst>
                <a:lin ang="4800000" scaled="0"/>
                <a:tileRect/>
              </a:gradFill>
            </a:endParaRPr>
          </a:p>
        </p:txBody>
      </p:sp>
      <p:sp>
        <p:nvSpPr>
          <p:cNvPr id="11" name="Rounded Rectangle 17">
            <a:extLst>
              <a:ext uri="{FF2B5EF4-FFF2-40B4-BE49-F238E27FC236}">
                <a16:creationId xmlns:a16="http://schemas.microsoft.com/office/drawing/2014/main" id="{3E388DCC-9257-412E-811D-30F74D4CB7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948070"/>
            <a:ext cx="4773166" cy="3896140"/>
          </a:xfrm>
          <a:prstGeom prst="roundRect">
            <a:avLst>
              <a:gd name="adj" fmla="val 2028"/>
            </a:avLst>
          </a:prstGeom>
          <a:solidFill>
            <a:schemeClr val="bg1"/>
          </a:solidFill>
          <a:ln>
            <a:no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6288A770-803C-C54E-A06A-5900C3740E2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31172" y="2964484"/>
            <a:ext cx="4187222" cy="1863313"/>
          </a:xfrm>
          <a:prstGeom prst="rect">
            <a:avLst/>
          </a:prstGeom>
        </p:spPr>
      </p:pic>
      <p:sp>
        <p:nvSpPr>
          <p:cNvPr id="3" name="Content Placeholder 2">
            <a:extLst>
              <a:ext uri="{FF2B5EF4-FFF2-40B4-BE49-F238E27FC236}">
                <a16:creationId xmlns:a16="http://schemas.microsoft.com/office/drawing/2014/main" id="{AFDC6641-DC86-8040-A60F-5ED227DF4A2D}"/>
              </a:ext>
            </a:extLst>
          </p:cNvPr>
          <p:cNvSpPr>
            <a:spLocks noGrp="1"/>
          </p:cNvSpPr>
          <p:nvPr>
            <p:ph idx="1"/>
          </p:nvPr>
        </p:nvSpPr>
        <p:spPr>
          <a:xfrm>
            <a:off x="6096000" y="1948069"/>
            <a:ext cx="5257799" cy="4228893"/>
          </a:xfrm>
        </p:spPr>
        <p:txBody>
          <a:bodyPr>
            <a:normAutofit/>
          </a:bodyPr>
          <a:lstStyle/>
          <a:p>
            <a:pPr marL="0" indent="0" algn="just">
              <a:buNone/>
            </a:pPr>
            <a:r>
              <a:rPr lang="en-GB" sz="2000" dirty="0">
                <a:gradFill>
                  <a:gsLst>
                    <a:gs pos="34000">
                      <a:srgbClr val="EDEDED"/>
                    </a:gs>
                    <a:gs pos="0">
                      <a:srgbClr val="BFBFBF"/>
                    </a:gs>
                    <a:gs pos="100000">
                      <a:srgbClr val="FFFFFF"/>
                    </a:gs>
                  </a:gsLst>
                  <a:lin ang="4800000" scaled="0"/>
                </a:gradFill>
              </a:rPr>
              <a:t>BBC </a:t>
            </a:r>
            <a:r>
              <a:rPr lang="en-GB" sz="2000" dirty="0" err="1">
                <a:gradFill>
                  <a:gsLst>
                    <a:gs pos="34000">
                      <a:srgbClr val="EDEDED"/>
                    </a:gs>
                    <a:gs pos="0">
                      <a:srgbClr val="BFBFBF"/>
                    </a:gs>
                    <a:gs pos="100000">
                      <a:srgbClr val="FFFFFF"/>
                    </a:gs>
                  </a:gsLst>
                  <a:lin ang="4800000" scaled="0"/>
                </a:gradFill>
              </a:rPr>
              <a:t>Supermovers</a:t>
            </a:r>
            <a:r>
              <a:rPr lang="en-GB" sz="2000" dirty="0">
                <a:gradFill>
                  <a:gsLst>
                    <a:gs pos="34000">
                      <a:srgbClr val="EDEDED"/>
                    </a:gs>
                    <a:gs pos="0">
                      <a:srgbClr val="BFBFBF"/>
                    </a:gs>
                    <a:gs pos="100000">
                      <a:srgbClr val="FFFFFF"/>
                    </a:gs>
                  </a:gsLst>
                  <a:lin ang="4800000" scaled="0"/>
                </a:gradFill>
              </a:rPr>
              <a:t> if a fun filled resource for all primary school ages both KS1 and KS2. It is packed with loads of ways to keep young people moving and active but at the same time learning and practicing other key subjects like Maths, English and Science.</a:t>
            </a:r>
          </a:p>
          <a:p>
            <a:pPr marL="0" indent="0" algn="just">
              <a:buNone/>
            </a:pPr>
            <a:endParaRPr lang="en-GB" sz="2000" dirty="0">
              <a:gradFill>
                <a:gsLst>
                  <a:gs pos="34000">
                    <a:srgbClr val="EDEDED"/>
                  </a:gs>
                  <a:gs pos="0">
                    <a:srgbClr val="BFBFBF"/>
                  </a:gs>
                  <a:gs pos="100000">
                    <a:srgbClr val="FFFFFF"/>
                  </a:gs>
                </a:gsLst>
                <a:lin ang="4800000" scaled="0"/>
              </a:gradFill>
            </a:endParaRPr>
          </a:p>
          <a:p>
            <a:pPr marL="0" indent="0">
              <a:buNone/>
            </a:pPr>
            <a:r>
              <a:rPr lang="en-GB" sz="2000" dirty="0">
                <a:gradFill>
                  <a:gsLst>
                    <a:gs pos="34000">
                      <a:srgbClr val="EDEDED"/>
                    </a:gs>
                    <a:gs pos="0">
                      <a:srgbClr val="BFBFBF"/>
                    </a:gs>
                    <a:gs pos="100000">
                      <a:srgbClr val="FFFFFF"/>
                    </a:gs>
                  </a:gsLst>
                  <a:lin ang="4800000" scaled="0"/>
                </a:gradFill>
              </a:rPr>
              <a:t>The webpage link is: </a:t>
            </a:r>
            <a:r>
              <a:rPr lang="en-GB" sz="2000" dirty="0">
                <a:gradFill>
                  <a:gsLst>
                    <a:gs pos="34000">
                      <a:srgbClr val="EDEDED"/>
                    </a:gs>
                    <a:gs pos="0">
                      <a:srgbClr val="BFBFBF"/>
                    </a:gs>
                    <a:gs pos="100000">
                      <a:srgbClr val="FFFFFF"/>
                    </a:gs>
                  </a:gsLst>
                  <a:lin ang="4800000" scaled="0"/>
                </a:gradFill>
                <a:hlinkClick r:id="rId4"/>
              </a:rPr>
              <a:t>https://www.bbc.co.uk/teach/supermovers</a:t>
            </a:r>
            <a:endParaRPr lang="en-GB" sz="2000" dirty="0">
              <a:gradFill>
                <a:gsLst>
                  <a:gs pos="34000">
                    <a:srgbClr val="EDEDED"/>
                  </a:gs>
                  <a:gs pos="0">
                    <a:srgbClr val="BFBFBF"/>
                  </a:gs>
                  <a:gs pos="100000">
                    <a:srgbClr val="FFFFFF"/>
                  </a:gs>
                </a:gsLst>
                <a:lin ang="4800000" scaled="0"/>
              </a:gradFill>
            </a:endParaRPr>
          </a:p>
          <a:p>
            <a:pPr marL="0" indent="0" algn="just">
              <a:buNone/>
            </a:pPr>
            <a:endParaRPr lang="en-GB" sz="2000" dirty="0">
              <a:gradFill>
                <a:gsLst>
                  <a:gs pos="34000">
                    <a:srgbClr val="EDEDED"/>
                  </a:gs>
                  <a:gs pos="0">
                    <a:srgbClr val="BFBFBF"/>
                  </a:gs>
                  <a:gs pos="100000">
                    <a:srgbClr val="FFFFFF"/>
                  </a:gs>
                </a:gsLst>
                <a:lin ang="4800000" scaled="0"/>
              </a:gradFill>
            </a:endParaRPr>
          </a:p>
          <a:p>
            <a:pPr marL="0" indent="0" algn="just">
              <a:buNone/>
            </a:pPr>
            <a:r>
              <a:rPr lang="en-GB" sz="2000" dirty="0">
                <a:gradFill>
                  <a:gsLst>
                    <a:gs pos="34000">
                      <a:srgbClr val="EDEDED"/>
                    </a:gs>
                    <a:gs pos="0">
                      <a:srgbClr val="BFBFBF"/>
                    </a:gs>
                    <a:gs pos="100000">
                      <a:srgbClr val="FFFFFF"/>
                    </a:gs>
                  </a:gsLst>
                  <a:lin ang="4800000" scaled="0"/>
                </a:gradFill>
              </a:rPr>
              <a:t>There are up to a 100 different videos to choose from so go have a look and find some fun new ways to learn and be active at the same time.</a:t>
            </a:r>
          </a:p>
        </p:txBody>
      </p:sp>
    </p:spTree>
    <p:extLst>
      <p:ext uri="{BB962C8B-B14F-4D97-AF65-F5344CB8AC3E}">
        <p14:creationId xmlns:p14="http://schemas.microsoft.com/office/powerpoint/2010/main" val="2058307379"/>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0C91C-70D6-CD41-9164-023454BF861C}"/>
              </a:ext>
            </a:extLst>
          </p:cNvPr>
          <p:cNvSpPr>
            <a:spLocks noGrp="1"/>
          </p:cNvSpPr>
          <p:nvPr>
            <p:ph type="title"/>
          </p:nvPr>
        </p:nvSpPr>
        <p:spPr/>
        <p:txBody>
          <a:bodyPr/>
          <a:lstStyle/>
          <a:p>
            <a:r>
              <a:rPr lang="en-GB" b="1" dirty="0"/>
              <a:t>Bonus Challenge</a:t>
            </a:r>
            <a:endParaRPr lang="en-US" b="1" dirty="0"/>
          </a:p>
        </p:txBody>
      </p:sp>
      <p:sp>
        <p:nvSpPr>
          <p:cNvPr id="3" name="Content Placeholder 2">
            <a:extLst>
              <a:ext uri="{FF2B5EF4-FFF2-40B4-BE49-F238E27FC236}">
                <a16:creationId xmlns:a16="http://schemas.microsoft.com/office/drawing/2014/main" id="{CF8FF66D-0BDB-6945-90FD-FE3CE4AABEA7}"/>
              </a:ext>
            </a:extLst>
          </p:cNvPr>
          <p:cNvSpPr>
            <a:spLocks noGrp="1"/>
          </p:cNvSpPr>
          <p:nvPr>
            <p:ph idx="1"/>
          </p:nvPr>
        </p:nvSpPr>
        <p:spPr>
          <a:xfrm>
            <a:off x="838200" y="1825625"/>
            <a:ext cx="7373216" cy="4213100"/>
          </a:xfrm>
        </p:spPr>
        <p:txBody>
          <a:bodyPr>
            <a:normAutofit fontScale="85000" lnSpcReduction="20000"/>
          </a:bodyPr>
          <a:lstStyle/>
          <a:p>
            <a:pPr marL="0" indent="0" algn="just">
              <a:buNone/>
            </a:pPr>
            <a:r>
              <a:rPr lang="en-GB" dirty="0"/>
              <a:t>If you haven’t already get creating your own Tennis racket.</a:t>
            </a:r>
          </a:p>
          <a:p>
            <a:pPr marL="0" indent="0" algn="just">
              <a:buNone/>
            </a:pPr>
            <a:endParaRPr lang="en-GB" dirty="0"/>
          </a:p>
          <a:p>
            <a:pPr marL="0" indent="0" algn="just">
              <a:buNone/>
            </a:pPr>
            <a:r>
              <a:rPr lang="en-GB" dirty="0"/>
              <a:t>Following on from your first online activity set by Miss Puttick that everyone seemed to really enjoy  (see last weeks presentation) we thought a way we could make this even more fun is over the next few weeks try and create your own Tennis racket/bat and decorate it how you like. </a:t>
            </a:r>
          </a:p>
          <a:p>
            <a:pPr marL="0" indent="0" algn="just">
              <a:buNone/>
            </a:pPr>
            <a:endParaRPr lang="en-GB" dirty="0"/>
          </a:p>
          <a:p>
            <a:pPr marL="0" indent="0" algn="just">
              <a:buNone/>
            </a:pPr>
            <a:r>
              <a:rPr lang="en-GB" dirty="0"/>
              <a:t>Here’s a few examples for you. Submit a picture or video of yours to your class dojo so we can see your creations. Elliott, Miss </a:t>
            </a:r>
            <a:r>
              <a:rPr lang="en-GB" dirty="0" err="1"/>
              <a:t>Puttick</a:t>
            </a:r>
            <a:r>
              <a:rPr lang="en-GB" dirty="0"/>
              <a:t> and Mrs Barber will choose our favourites.</a:t>
            </a:r>
            <a:endParaRPr lang="en-US" dirty="0"/>
          </a:p>
        </p:txBody>
      </p:sp>
      <p:pic>
        <p:nvPicPr>
          <p:cNvPr id="4" name="Picture 6">
            <a:extLst>
              <a:ext uri="{FF2B5EF4-FFF2-40B4-BE49-F238E27FC236}">
                <a16:creationId xmlns:a16="http://schemas.microsoft.com/office/drawing/2014/main" id="{4F7595C0-34D7-6742-A311-34DA11AB7C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1415" y="4222750"/>
            <a:ext cx="3272621" cy="1432982"/>
          </a:xfrm>
          <a:prstGeom prst="rect">
            <a:avLst/>
          </a:prstGeom>
        </p:spPr>
      </p:pic>
      <p:pic>
        <p:nvPicPr>
          <p:cNvPr id="7" name="Picture 7">
            <a:extLst>
              <a:ext uri="{FF2B5EF4-FFF2-40B4-BE49-F238E27FC236}">
                <a16:creationId xmlns:a16="http://schemas.microsoft.com/office/drawing/2014/main" id="{EACFD27B-27A3-C946-89A0-77D6AE153379}"/>
              </a:ext>
            </a:extLst>
          </p:cNvPr>
          <p:cNvPicPr>
            <a:picLocks noChangeAspect="1"/>
          </p:cNvPicPr>
          <p:nvPr/>
        </p:nvPicPr>
        <p:blipFill rotWithShape="1">
          <a:blip r:embed="rId3">
            <a:extLst>
              <a:ext uri="{28A0092B-C50C-407E-A947-70E740481C1C}">
                <a14:useLocalDpi xmlns:a14="http://schemas.microsoft.com/office/drawing/2010/main" val="0"/>
              </a:ext>
            </a:extLst>
          </a:blip>
          <a:srcRect l="19643"/>
          <a:stretch/>
        </p:blipFill>
        <p:spPr>
          <a:xfrm>
            <a:off x="8211414" y="1938687"/>
            <a:ext cx="3272621" cy="2284063"/>
          </a:xfrm>
          <a:prstGeom prst="rect">
            <a:avLst/>
          </a:prstGeom>
        </p:spPr>
      </p:pic>
    </p:spTree>
    <p:extLst>
      <p:ext uri="{BB962C8B-B14F-4D97-AF65-F5344CB8AC3E}">
        <p14:creationId xmlns:p14="http://schemas.microsoft.com/office/powerpoint/2010/main" val="3847556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C9EEE-5BB5-EE4B-A95C-A6EB9CCB06BD}"/>
              </a:ext>
            </a:extLst>
          </p:cNvPr>
          <p:cNvSpPr>
            <a:spLocks noGrp="1"/>
          </p:cNvSpPr>
          <p:nvPr>
            <p:ph type="title"/>
          </p:nvPr>
        </p:nvSpPr>
        <p:spPr/>
        <p:txBody>
          <a:bodyPr/>
          <a:lstStyle/>
          <a:p>
            <a:r>
              <a:rPr lang="en-GB" b="1" dirty="0"/>
              <a:t>Introduction</a:t>
            </a:r>
            <a:endParaRPr lang="en-US" b="1" dirty="0"/>
          </a:p>
        </p:txBody>
      </p:sp>
      <p:sp>
        <p:nvSpPr>
          <p:cNvPr id="3" name="Content Placeholder 2">
            <a:extLst>
              <a:ext uri="{FF2B5EF4-FFF2-40B4-BE49-F238E27FC236}">
                <a16:creationId xmlns:a16="http://schemas.microsoft.com/office/drawing/2014/main" id="{39270981-6FC1-0E43-88FF-22653BEEBA9D}"/>
              </a:ext>
            </a:extLst>
          </p:cNvPr>
          <p:cNvSpPr>
            <a:spLocks noGrp="1"/>
          </p:cNvSpPr>
          <p:nvPr>
            <p:ph idx="1"/>
          </p:nvPr>
        </p:nvSpPr>
        <p:spPr>
          <a:xfrm>
            <a:off x="838200" y="1690688"/>
            <a:ext cx="10515600" cy="4351338"/>
          </a:xfrm>
        </p:spPr>
        <p:txBody>
          <a:bodyPr>
            <a:normAutofit fontScale="85000" lnSpcReduction="10000"/>
          </a:bodyPr>
          <a:lstStyle/>
          <a:p>
            <a:pPr marL="0" indent="0" algn="just">
              <a:buNone/>
            </a:pPr>
            <a:r>
              <a:rPr lang="en-GB" sz="2400" dirty="0"/>
              <a:t>Physical activity can be lots of things. It can mean all bodily movements that use energy. It includes all types of physical exercise, sports and dance activities. But it also includes indoor and outdoor play, work-related activity, outdoor and adventurous activities, active travel (walking, cycling, scooting) and even something as simple as using the stairs in your home. </a:t>
            </a:r>
          </a:p>
          <a:p>
            <a:pPr marL="0" indent="0" algn="just">
              <a:buNone/>
            </a:pPr>
            <a:endParaRPr lang="en-GB" sz="2400" dirty="0"/>
          </a:p>
          <a:p>
            <a:pPr marL="0" indent="0" algn="just">
              <a:buNone/>
            </a:pPr>
            <a:r>
              <a:rPr lang="en-GB" sz="2400" dirty="0"/>
              <a:t>For everyone, not just children, who are stuck at home this lockdown it’s important to maintain a physical exercise routine and where possible try and stay as active as you can be. It may even be a great time to increase how active you are if you have more available time. </a:t>
            </a:r>
          </a:p>
          <a:p>
            <a:pPr marL="0" indent="0" algn="just">
              <a:buNone/>
            </a:pPr>
            <a:endParaRPr lang="en-GB" sz="2400" dirty="0"/>
          </a:p>
          <a:p>
            <a:pPr marL="0" indent="0" algn="just">
              <a:buNone/>
            </a:pPr>
            <a:r>
              <a:rPr lang="en-GB" sz="2400" dirty="0"/>
              <a:t>The following PowerPoint is our second instalment for P.E. at home and has some new ways in which your child can stay active this week as well as those challenges for across this half term. We hope you enjoyed the first lot of activities and are making a start at those longer ones for this half term. Remember to let us know how you got on with the activities on class dojo. </a:t>
            </a:r>
          </a:p>
          <a:p>
            <a:pPr marL="0" indent="0" algn="just">
              <a:buNone/>
            </a:pPr>
            <a:r>
              <a:rPr lang="en-GB" sz="2400" dirty="0"/>
              <a:t>Thanks Elliott</a:t>
            </a:r>
          </a:p>
        </p:txBody>
      </p:sp>
    </p:spTree>
    <p:extLst>
      <p:ext uri="{BB962C8B-B14F-4D97-AF65-F5344CB8AC3E}">
        <p14:creationId xmlns:p14="http://schemas.microsoft.com/office/powerpoint/2010/main" val="2277997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106FD-E54C-3C4F-8549-156F380E05E6}"/>
              </a:ext>
            </a:extLst>
          </p:cNvPr>
          <p:cNvSpPr>
            <a:spLocks noGrp="1"/>
          </p:cNvSpPr>
          <p:nvPr>
            <p:ph type="title"/>
          </p:nvPr>
        </p:nvSpPr>
        <p:spPr/>
        <p:txBody>
          <a:bodyPr/>
          <a:lstStyle/>
          <a:p>
            <a:r>
              <a:rPr lang="en-GB" b="1" dirty="0"/>
              <a:t>Warm-up: Cosmic Yoga </a:t>
            </a:r>
            <a:endParaRPr lang="en-US" b="1" dirty="0"/>
          </a:p>
        </p:txBody>
      </p:sp>
      <p:sp>
        <p:nvSpPr>
          <p:cNvPr id="3" name="Content Placeholder 2">
            <a:extLst>
              <a:ext uri="{FF2B5EF4-FFF2-40B4-BE49-F238E27FC236}">
                <a16:creationId xmlns:a16="http://schemas.microsoft.com/office/drawing/2014/main" id="{65763EF4-62C6-CC40-B351-037BBC4395DF}"/>
              </a:ext>
            </a:extLst>
          </p:cNvPr>
          <p:cNvSpPr>
            <a:spLocks noGrp="1"/>
          </p:cNvSpPr>
          <p:nvPr>
            <p:ph idx="1"/>
          </p:nvPr>
        </p:nvSpPr>
        <p:spPr/>
        <p:txBody>
          <a:bodyPr/>
          <a:lstStyle/>
          <a:p>
            <a:pPr marL="0" indent="0" algn="just">
              <a:buNone/>
            </a:pPr>
            <a:r>
              <a:rPr lang="en-GB" dirty="0"/>
              <a:t>It’s always important to stretch and warm up before doing any sport to get us ready for our activities.</a:t>
            </a:r>
          </a:p>
          <a:p>
            <a:pPr marL="0" indent="0" algn="just">
              <a:buNone/>
            </a:pPr>
            <a:endParaRPr lang="en-GB" dirty="0"/>
          </a:p>
          <a:p>
            <a:pPr marL="0" indent="0" algn="just">
              <a:buNone/>
            </a:pPr>
            <a:r>
              <a:rPr lang="en-GB" dirty="0"/>
              <a:t>This weeks cosmic yoga warm-up is an under the sea adventure with Squish the fish. Click the link below to begin.</a:t>
            </a:r>
          </a:p>
          <a:p>
            <a:pPr marL="0" indent="0" algn="just">
              <a:buNone/>
            </a:pPr>
            <a:endParaRPr lang="en-GB" dirty="0"/>
          </a:p>
          <a:p>
            <a:pPr marL="0" indent="0" algn="just">
              <a:buNone/>
            </a:pPr>
            <a:r>
              <a:rPr lang="en-US" dirty="0">
                <a:hlinkClick r:id="rId2"/>
              </a:rPr>
              <a:t>https://www.youtube.com/watch?v=</a:t>
            </a:r>
            <a:r>
              <a:rPr lang="en-US" dirty="0" err="1">
                <a:hlinkClick r:id="rId2"/>
              </a:rPr>
              <a:t>LhYtcadR9nw</a:t>
            </a:r>
            <a:r>
              <a:rPr lang="en-US" dirty="0">
                <a:hlinkClick r:id="rId2"/>
              </a:rPr>
              <a:t>&amp;list=PL8snGkhBF7nhEquR7wXbzIXjFrlXsze_H&amp;index=5</a:t>
            </a:r>
            <a:endParaRPr lang="en-GB" dirty="0"/>
          </a:p>
          <a:p>
            <a:pPr marL="0" indent="0" algn="just">
              <a:buNone/>
            </a:pPr>
            <a:endParaRPr lang="en-US" dirty="0"/>
          </a:p>
        </p:txBody>
      </p:sp>
      <p:pic>
        <p:nvPicPr>
          <p:cNvPr id="4" name="Picture 4">
            <a:extLst>
              <a:ext uri="{FF2B5EF4-FFF2-40B4-BE49-F238E27FC236}">
                <a16:creationId xmlns:a16="http://schemas.microsoft.com/office/drawing/2014/main" id="{FF471C5C-227A-EA4A-B3CC-ABFE81FA33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300" y="361157"/>
            <a:ext cx="3810000" cy="1397000"/>
          </a:xfrm>
          <a:prstGeom prst="rect">
            <a:avLst/>
          </a:prstGeom>
        </p:spPr>
      </p:pic>
    </p:spTree>
    <p:extLst>
      <p:ext uri="{BB962C8B-B14F-4D97-AF65-F5344CB8AC3E}">
        <p14:creationId xmlns:p14="http://schemas.microsoft.com/office/powerpoint/2010/main" val="3119938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4D65EFB-5E87-4639-A481-956B52E9D2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A3781C0-206F-4038-93FF-4CDA80B1D9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blipFill>
            <a:blip r:embed="rId2"/>
            <a:stretch>
              <a:fillRect r="-100000"/>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C5D03-061C-0C4E-82FD-498682C4716E}"/>
              </a:ext>
            </a:extLst>
          </p:cNvPr>
          <p:cNvSpPr>
            <a:spLocks noGrp="1"/>
          </p:cNvSpPr>
          <p:nvPr>
            <p:ph type="title"/>
          </p:nvPr>
        </p:nvSpPr>
        <p:spPr>
          <a:xfrm>
            <a:off x="632629" y="0"/>
            <a:ext cx="5456094" cy="1498289"/>
          </a:xfrm>
        </p:spPr>
        <p:txBody>
          <a:bodyPr>
            <a:normAutofit/>
          </a:bodyPr>
          <a:lstStyle/>
          <a:p>
            <a:r>
              <a:rPr lang="en-GB" sz="4200" b="1" dirty="0">
                <a:gradFill flip="none" rotWithShape="1">
                  <a:gsLst>
                    <a:gs pos="28000">
                      <a:srgbClr val="EDEDED"/>
                    </a:gs>
                    <a:gs pos="0">
                      <a:srgbClr val="BFBFBF"/>
                    </a:gs>
                    <a:gs pos="100000">
                      <a:srgbClr val="FFFFFF"/>
                    </a:gs>
                  </a:gsLst>
                  <a:lin ang="4800000" scaled="0"/>
                  <a:tileRect/>
                </a:gradFill>
              </a:rPr>
              <a:t>Activity 1: Throwing for Accuracy</a:t>
            </a:r>
            <a:endParaRPr lang="en-US" sz="4200" b="1" dirty="0">
              <a:gradFill flip="none" rotWithShape="1">
                <a:gsLst>
                  <a:gs pos="28000">
                    <a:srgbClr val="EDEDED"/>
                  </a:gs>
                  <a:gs pos="0">
                    <a:srgbClr val="BFBFBF"/>
                  </a:gs>
                  <a:gs pos="100000">
                    <a:srgbClr val="FFFFFF"/>
                  </a:gs>
                </a:gsLst>
                <a:lin ang="4800000" scaled="0"/>
                <a:tileRect/>
              </a:gradFill>
            </a:endParaRPr>
          </a:p>
        </p:txBody>
      </p:sp>
      <p:sp>
        <p:nvSpPr>
          <p:cNvPr id="3" name="Content Placeholder 2">
            <a:extLst>
              <a:ext uri="{FF2B5EF4-FFF2-40B4-BE49-F238E27FC236}">
                <a16:creationId xmlns:a16="http://schemas.microsoft.com/office/drawing/2014/main" id="{88D82269-C13C-B94B-8805-872B48B6DF49}"/>
              </a:ext>
            </a:extLst>
          </p:cNvPr>
          <p:cNvSpPr>
            <a:spLocks noGrp="1"/>
          </p:cNvSpPr>
          <p:nvPr>
            <p:ph idx="1"/>
          </p:nvPr>
        </p:nvSpPr>
        <p:spPr>
          <a:xfrm>
            <a:off x="499192" y="1498289"/>
            <a:ext cx="5598628" cy="5359711"/>
          </a:xfrm>
        </p:spPr>
        <p:txBody>
          <a:bodyPr>
            <a:normAutofit fontScale="85000" lnSpcReduction="20000"/>
          </a:bodyPr>
          <a:lstStyle/>
          <a:p>
            <a:pPr marL="0" indent="0" algn="just">
              <a:buNone/>
            </a:pPr>
            <a:r>
              <a:rPr lang="en-GB" sz="1600" dirty="0">
                <a:gradFill>
                  <a:gsLst>
                    <a:gs pos="34000">
                      <a:srgbClr val="EDEDED"/>
                    </a:gs>
                    <a:gs pos="0">
                      <a:srgbClr val="BFBFBF"/>
                    </a:gs>
                    <a:gs pos="100000">
                      <a:srgbClr val="FFFFFF"/>
                    </a:gs>
                  </a:gsLst>
                  <a:lin ang="4800000" scaled="0"/>
                </a:gradFill>
              </a:rPr>
              <a:t>Our next  activity will test our coordination through throwing accuracy.  The video link below shows you how to play and what we are going to practice. </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hlinkClick r:id="rId3"/>
              </a:rPr>
              <a:t>https://www.youtube.com/watch?v=tHRvquNKf1Q</a:t>
            </a: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Courtesy of Yorkshire Sport Foundation</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Different ways to make it harder;</a:t>
            </a:r>
          </a:p>
          <a:p>
            <a:pPr algn="just"/>
            <a:r>
              <a:rPr lang="en-GB" sz="1600" dirty="0">
                <a:gradFill>
                  <a:gsLst>
                    <a:gs pos="34000">
                      <a:srgbClr val="EDEDED"/>
                    </a:gs>
                    <a:gs pos="0">
                      <a:srgbClr val="BFBFBF"/>
                    </a:gs>
                    <a:gs pos="100000">
                      <a:srgbClr val="FFFFFF"/>
                    </a:gs>
                  </a:gsLst>
                  <a:lin ang="4800000" scaled="0"/>
                </a:gradFill>
              </a:rPr>
              <a:t>Stand further away</a:t>
            </a:r>
          </a:p>
          <a:p>
            <a:pPr algn="just"/>
            <a:r>
              <a:rPr lang="en-GB" sz="1600" dirty="0">
                <a:gradFill>
                  <a:gsLst>
                    <a:gs pos="34000">
                      <a:srgbClr val="EDEDED"/>
                    </a:gs>
                    <a:gs pos="0">
                      <a:srgbClr val="BFBFBF"/>
                    </a:gs>
                    <a:gs pos="100000">
                      <a:srgbClr val="FFFFFF"/>
                    </a:gs>
                  </a:gsLst>
                  <a:lin ang="4800000" scaled="0"/>
                </a:gradFill>
              </a:rPr>
              <a:t>Use a smaller target</a:t>
            </a:r>
          </a:p>
          <a:p>
            <a:pPr algn="just"/>
            <a:r>
              <a:rPr lang="en-GB" sz="1600" dirty="0">
                <a:gradFill>
                  <a:gsLst>
                    <a:gs pos="34000">
                      <a:srgbClr val="EDEDED"/>
                    </a:gs>
                    <a:gs pos="0">
                      <a:srgbClr val="BFBFBF"/>
                    </a:gs>
                    <a:gs pos="100000">
                      <a:srgbClr val="FFFFFF"/>
                    </a:gs>
                  </a:gsLst>
                  <a:lin ang="4800000" scaled="0"/>
                </a:gradFill>
              </a:rPr>
              <a:t>Use your non-writing hand</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For our medal challenge can you try and get the ball, socks or whatever you are using in as many times as you can in 60 seconds. Do it from a distance that you feel comfortable! Just use one item and run to collect it in between to make it more challenging. </a:t>
            </a:r>
          </a:p>
          <a:p>
            <a:pPr marL="0" indent="0" algn="just">
              <a:buNone/>
            </a:pPr>
            <a:r>
              <a:rPr lang="en-GB" sz="1600" dirty="0">
                <a:gradFill>
                  <a:gsLst>
                    <a:gs pos="34000">
                      <a:srgbClr val="EDEDED"/>
                    </a:gs>
                    <a:gs pos="0">
                      <a:srgbClr val="BFBFBF"/>
                    </a:gs>
                    <a:gs pos="100000">
                      <a:srgbClr val="FFFFFF"/>
                    </a:gs>
                  </a:gsLst>
                  <a:lin ang="4800000" scaled="0"/>
                </a:gradFill>
              </a:rPr>
              <a:t>Gold: Get your item in the target 10 times.</a:t>
            </a:r>
          </a:p>
          <a:p>
            <a:pPr marL="0" indent="0" algn="just">
              <a:buNone/>
            </a:pPr>
            <a:r>
              <a:rPr lang="en-GB" sz="1600" dirty="0">
                <a:gradFill>
                  <a:gsLst>
                    <a:gs pos="34000">
                      <a:srgbClr val="EDEDED"/>
                    </a:gs>
                    <a:gs pos="0">
                      <a:srgbClr val="BFBFBF"/>
                    </a:gs>
                    <a:gs pos="100000">
                      <a:srgbClr val="FFFFFF"/>
                    </a:gs>
                  </a:gsLst>
                  <a:lin ang="4800000" scaled="0"/>
                </a:gradFill>
              </a:rPr>
              <a:t>Silver: Get your item in the target 6 times.</a:t>
            </a:r>
          </a:p>
          <a:p>
            <a:pPr marL="0" indent="0" algn="just">
              <a:buNone/>
            </a:pPr>
            <a:r>
              <a:rPr lang="en-GB" sz="1600" dirty="0">
                <a:gradFill>
                  <a:gsLst>
                    <a:gs pos="34000">
                      <a:srgbClr val="EDEDED"/>
                    </a:gs>
                    <a:gs pos="0">
                      <a:srgbClr val="BFBFBF"/>
                    </a:gs>
                    <a:gs pos="100000">
                      <a:srgbClr val="FFFFFF"/>
                    </a:gs>
                  </a:gsLst>
                  <a:lin ang="4800000" scaled="0"/>
                </a:gradFill>
              </a:rPr>
              <a:t>Bronze: Get your item in the target 3 times.</a:t>
            </a:r>
          </a:p>
          <a:p>
            <a:pPr marL="0" indent="0" algn="just">
              <a:buNone/>
            </a:pPr>
            <a:endParaRPr lang="en-GB" sz="1600" dirty="0">
              <a:gradFill>
                <a:gsLst>
                  <a:gs pos="34000">
                    <a:srgbClr val="EDEDED"/>
                  </a:gs>
                  <a:gs pos="0">
                    <a:srgbClr val="BFBFBF"/>
                  </a:gs>
                  <a:gs pos="100000">
                    <a:srgbClr val="FFFFFF"/>
                  </a:gs>
                </a:gsLst>
                <a:lin ang="4800000" scaled="0"/>
              </a:gradFill>
            </a:endParaRPr>
          </a:p>
          <a:p>
            <a:pPr marL="0" indent="0" algn="just">
              <a:buNone/>
            </a:pPr>
            <a:r>
              <a:rPr lang="en-GB" sz="1600" dirty="0">
                <a:gradFill>
                  <a:gsLst>
                    <a:gs pos="34000">
                      <a:srgbClr val="EDEDED"/>
                    </a:gs>
                    <a:gs pos="0">
                      <a:srgbClr val="BFBFBF"/>
                    </a:gs>
                    <a:gs pos="100000">
                      <a:srgbClr val="FFFFFF"/>
                    </a:gs>
                  </a:gsLst>
                  <a:lin ang="4800000" scaled="0"/>
                </a:gradFill>
              </a:rPr>
              <a:t>Submit your high score for keep ups and rallies to class dojo! </a:t>
            </a:r>
          </a:p>
        </p:txBody>
      </p:sp>
      <p:pic>
        <p:nvPicPr>
          <p:cNvPr id="4" name="Picture 5">
            <a:extLst>
              <a:ext uri="{FF2B5EF4-FFF2-40B4-BE49-F238E27FC236}">
                <a16:creationId xmlns:a16="http://schemas.microsoft.com/office/drawing/2014/main" id="{6ADEECF3-78AB-3D41-94E3-81B455F55D52}"/>
              </a:ext>
            </a:extLst>
          </p:cNvPr>
          <p:cNvPicPr>
            <a:picLocks noChangeAspect="1"/>
          </p:cNvPicPr>
          <p:nvPr/>
        </p:nvPicPr>
        <p:blipFill rotWithShape="1">
          <a:blip r:embed="rId4">
            <a:extLst>
              <a:ext uri="{28A0092B-C50C-407E-A947-70E740481C1C}">
                <a14:useLocalDpi xmlns:a14="http://schemas.microsoft.com/office/drawing/2010/main" val="0"/>
              </a:ext>
            </a:extLst>
          </a:blip>
          <a:srcRect t="1543" r="1298"/>
          <a:stretch/>
        </p:blipFill>
        <p:spPr>
          <a:xfrm>
            <a:off x="6092362" y="0"/>
            <a:ext cx="6095999" cy="6858000"/>
          </a:xfrm>
          <a:prstGeom prst="rect">
            <a:avLst/>
          </a:prstGeom>
        </p:spPr>
      </p:pic>
    </p:spTree>
    <p:extLst>
      <p:ext uri="{BB962C8B-B14F-4D97-AF65-F5344CB8AC3E}">
        <p14:creationId xmlns:p14="http://schemas.microsoft.com/office/powerpoint/2010/main" val="1962615455"/>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5B30B3-98EE-9F49-8A4F-12B7F185AE09}"/>
              </a:ext>
            </a:extLst>
          </p:cNvPr>
          <p:cNvSpPr>
            <a:spLocks noGrp="1"/>
          </p:cNvSpPr>
          <p:nvPr>
            <p:ph idx="1"/>
          </p:nvPr>
        </p:nvSpPr>
        <p:spPr>
          <a:xfrm>
            <a:off x="1120001" y="1825625"/>
            <a:ext cx="4510332" cy="3815292"/>
          </a:xfrm>
        </p:spPr>
        <p:txBody>
          <a:bodyPr>
            <a:normAutofit fontScale="92500" lnSpcReduction="20000"/>
          </a:bodyPr>
          <a:lstStyle/>
          <a:p>
            <a:pPr marL="0" indent="0" algn="just">
              <a:buNone/>
            </a:pPr>
            <a:r>
              <a:rPr lang="en-GB" dirty="0"/>
              <a:t>Another way in which you could do this activity is by creating your own target. Add different size targets to challenge you. You could stick your target to the wall inside or outside (ask for permission first). Try different types of throws to hit the target; underarm, over arm, bounce. If you are successful, move further away or try for the smaller targets.</a:t>
            </a:r>
            <a:endParaRPr lang="en-US" dirty="0"/>
          </a:p>
        </p:txBody>
      </p:sp>
      <p:sp>
        <p:nvSpPr>
          <p:cNvPr id="5" name="Title 1">
            <a:extLst>
              <a:ext uri="{FF2B5EF4-FFF2-40B4-BE49-F238E27FC236}">
                <a16:creationId xmlns:a16="http://schemas.microsoft.com/office/drawing/2014/main" id="{EEEE4859-13FB-944D-AA7D-1BC76F2F20ED}"/>
              </a:ext>
            </a:extLst>
          </p:cNvPr>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GB" sz="4200" b="1" dirty="0">
                <a:gradFill flip="none" rotWithShape="1">
                  <a:gsLst>
                    <a:gs pos="28000">
                      <a:srgbClr val="EDEDED"/>
                    </a:gs>
                    <a:gs pos="0">
                      <a:srgbClr val="BFBFBF"/>
                    </a:gs>
                    <a:gs pos="100000">
                      <a:srgbClr val="FFFFFF"/>
                    </a:gs>
                  </a:gsLst>
                  <a:lin ang="4800000" scaled="0"/>
                  <a:tileRect/>
                </a:gradFill>
              </a:rPr>
              <a:t>Activity 1: Throwing for Accuracy continued..</a:t>
            </a:r>
            <a:endParaRPr lang="en-US" sz="4200" b="1" dirty="0">
              <a:gradFill flip="none" rotWithShape="1">
                <a:gsLst>
                  <a:gs pos="28000">
                    <a:srgbClr val="EDEDED"/>
                  </a:gs>
                  <a:gs pos="0">
                    <a:srgbClr val="BFBFBF"/>
                  </a:gs>
                  <a:gs pos="100000">
                    <a:srgbClr val="FFFFFF"/>
                  </a:gs>
                </a:gsLst>
                <a:lin ang="4800000" scaled="0"/>
                <a:tileRect/>
              </a:gradFill>
            </a:endParaRPr>
          </a:p>
        </p:txBody>
      </p:sp>
      <p:pic>
        <p:nvPicPr>
          <p:cNvPr id="7" name="Picture 7">
            <a:extLst>
              <a:ext uri="{FF2B5EF4-FFF2-40B4-BE49-F238E27FC236}">
                <a16:creationId xmlns:a16="http://schemas.microsoft.com/office/drawing/2014/main" id="{2101DE6B-0FC8-BB4E-9647-B9CA17924B14}"/>
              </a:ext>
            </a:extLst>
          </p:cNvPr>
          <p:cNvPicPr>
            <a:picLocks noChangeAspect="1"/>
          </p:cNvPicPr>
          <p:nvPr/>
        </p:nvPicPr>
        <p:blipFill rotWithShape="1">
          <a:blip r:embed="rId2">
            <a:extLst>
              <a:ext uri="{28A0092B-C50C-407E-A947-70E740481C1C}">
                <a14:useLocalDpi xmlns:a14="http://schemas.microsoft.com/office/drawing/2010/main" val="0"/>
              </a:ext>
            </a:extLst>
          </a:blip>
          <a:srcRect l="74287" t="28650" r="6735" b="52257"/>
          <a:stretch/>
        </p:blipFill>
        <p:spPr>
          <a:xfrm>
            <a:off x="6095999" y="1825625"/>
            <a:ext cx="5251639" cy="3815292"/>
          </a:xfrm>
          <a:prstGeom prst="rect">
            <a:avLst/>
          </a:prstGeom>
        </p:spPr>
      </p:pic>
    </p:spTree>
    <p:extLst>
      <p:ext uri="{BB962C8B-B14F-4D97-AF65-F5344CB8AC3E}">
        <p14:creationId xmlns:p14="http://schemas.microsoft.com/office/powerpoint/2010/main" val="775152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A079BE1-ED93-4445-AD4A-0D67109702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1998"/>
          </a:xfrm>
          <a:prstGeom prst="rect">
            <a:avLst/>
          </a:prstGeom>
          <a:solidFill>
            <a:schemeClr val="bg1">
              <a:alpha val="1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3F6C79BF-A4E0-4CC8-952B-C736485CAFF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7"/>
            <a:ext cx="12192000" cy="2285999"/>
          </a:xfrm>
          <a:prstGeom prst="rect">
            <a:avLst/>
          </a:prstGeom>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4C5D03-061C-0C4E-82FD-498682C4716E}"/>
              </a:ext>
            </a:extLst>
          </p:cNvPr>
          <p:cNvSpPr>
            <a:spLocks noGrp="1"/>
          </p:cNvSpPr>
          <p:nvPr>
            <p:ph type="title"/>
          </p:nvPr>
        </p:nvSpPr>
        <p:spPr>
          <a:xfrm>
            <a:off x="643467" y="4824690"/>
            <a:ext cx="4010828" cy="1502540"/>
          </a:xfrm>
        </p:spPr>
        <p:txBody>
          <a:bodyPr anchor="ctr">
            <a:normAutofit/>
          </a:bodyPr>
          <a:lstStyle/>
          <a:p>
            <a:pPr algn="r"/>
            <a:r>
              <a:rPr lang="en-GB" sz="3000" b="1" dirty="0">
                <a:solidFill>
                  <a:schemeClr val="tx1"/>
                </a:solidFill>
              </a:rPr>
              <a:t>Activity 2: 60 second skill challenge *bonus*</a:t>
            </a:r>
            <a:endParaRPr lang="en-US" sz="3000" b="1" dirty="0">
              <a:solidFill>
                <a:schemeClr val="tx1"/>
              </a:solidFill>
            </a:endParaRPr>
          </a:p>
        </p:txBody>
      </p:sp>
      <p:pic>
        <p:nvPicPr>
          <p:cNvPr id="4" name="Picture 5">
            <a:extLst>
              <a:ext uri="{FF2B5EF4-FFF2-40B4-BE49-F238E27FC236}">
                <a16:creationId xmlns:a16="http://schemas.microsoft.com/office/drawing/2014/main" id="{825E924A-5139-6849-9BEC-361BEE197E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333" y="0"/>
            <a:ext cx="9821333" cy="4542365"/>
          </a:xfrm>
          <a:prstGeom prst="rect">
            <a:avLst/>
          </a:prstGeom>
        </p:spPr>
      </p:pic>
      <p:sp>
        <p:nvSpPr>
          <p:cNvPr id="3" name="Content Placeholder 2">
            <a:extLst>
              <a:ext uri="{FF2B5EF4-FFF2-40B4-BE49-F238E27FC236}">
                <a16:creationId xmlns:a16="http://schemas.microsoft.com/office/drawing/2014/main" id="{88D82269-C13C-B94B-8805-872B48B6DF49}"/>
              </a:ext>
            </a:extLst>
          </p:cNvPr>
          <p:cNvSpPr>
            <a:spLocks noGrp="1"/>
          </p:cNvSpPr>
          <p:nvPr>
            <p:ph idx="1"/>
          </p:nvPr>
        </p:nvSpPr>
        <p:spPr>
          <a:xfrm>
            <a:off x="4976029" y="4863208"/>
            <a:ext cx="6894237" cy="1425504"/>
          </a:xfrm>
        </p:spPr>
        <p:txBody>
          <a:bodyPr anchor="ctr">
            <a:normAutofit/>
          </a:bodyPr>
          <a:lstStyle/>
          <a:p>
            <a:pPr marL="0" indent="0" algn="just">
              <a:buNone/>
            </a:pPr>
            <a:r>
              <a:rPr lang="en-GB" sz="1600" dirty="0">
                <a:gradFill>
                  <a:gsLst>
                    <a:gs pos="34000">
                      <a:schemeClr val="tx1">
                        <a:lumMod val="93000"/>
                      </a:schemeClr>
                    </a:gs>
                    <a:gs pos="0">
                      <a:schemeClr val="bg1">
                        <a:lumMod val="25000"/>
                        <a:lumOff val="75000"/>
                      </a:schemeClr>
                    </a:gs>
                    <a:gs pos="100000">
                      <a:schemeClr val="tx1"/>
                    </a:gs>
                  </a:gsLst>
                  <a:lin ang="4800000" scaled="0"/>
                </a:gradFill>
              </a:rPr>
              <a:t>Here are a few more 60 second challenges you can do to earn even more medals. Remember don’t worry if you don’t get Gold straightaway keep practicing to work your way up from Bronze, to Silver, to Gold. Remember to record your scores on the score sheet from the previous slide.*I have simplified the medals for reception to make the challenges more suitable* for bunny hops just try to get them jumping side to side over an object; cushion, teddy, etc.</a:t>
            </a:r>
          </a:p>
        </p:txBody>
      </p:sp>
      <p:sp>
        <p:nvSpPr>
          <p:cNvPr id="5" name="TextBox 4">
            <a:extLst>
              <a:ext uri="{FF2B5EF4-FFF2-40B4-BE49-F238E27FC236}">
                <a16:creationId xmlns:a16="http://schemas.microsoft.com/office/drawing/2014/main" id="{EBA18371-CC14-0E48-94B0-85F391E9830F}"/>
              </a:ext>
            </a:extLst>
          </p:cNvPr>
          <p:cNvSpPr txBox="1"/>
          <p:nvPr/>
        </p:nvSpPr>
        <p:spPr>
          <a:xfrm>
            <a:off x="2838454" y="2190103"/>
            <a:ext cx="997463" cy="600164"/>
          </a:xfrm>
          <a:prstGeom prst="rect">
            <a:avLst/>
          </a:prstGeom>
          <a:solidFill>
            <a:schemeClr val="tx1"/>
          </a:solidFill>
        </p:spPr>
        <p:txBody>
          <a:bodyPr wrap="square" rtlCol="0">
            <a:spAutoFit/>
          </a:bodyPr>
          <a:lstStyle/>
          <a:p>
            <a:pPr algn="l"/>
            <a:r>
              <a:rPr lang="en-GB" sz="1100" dirty="0">
                <a:solidFill>
                  <a:schemeClr val="bg1"/>
                </a:solidFill>
              </a:rPr>
              <a:t>Achieve Gold </a:t>
            </a:r>
          </a:p>
          <a:p>
            <a:pPr algn="l"/>
            <a:r>
              <a:rPr lang="en-GB" sz="1100" dirty="0">
                <a:solidFill>
                  <a:schemeClr val="bg1"/>
                </a:solidFill>
              </a:rPr>
              <a:t>15 catch and claps</a:t>
            </a:r>
            <a:endParaRPr lang="en-US" sz="1100" dirty="0">
              <a:solidFill>
                <a:schemeClr val="bg1"/>
              </a:solidFill>
            </a:endParaRPr>
          </a:p>
        </p:txBody>
      </p:sp>
      <p:sp>
        <p:nvSpPr>
          <p:cNvPr id="8" name="TextBox 7">
            <a:extLst>
              <a:ext uri="{FF2B5EF4-FFF2-40B4-BE49-F238E27FC236}">
                <a16:creationId xmlns:a16="http://schemas.microsoft.com/office/drawing/2014/main" id="{1FD9E03D-90FA-AE4A-832B-638110BD75AE}"/>
              </a:ext>
            </a:extLst>
          </p:cNvPr>
          <p:cNvSpPr txBox="1"/>
          <p:nvPr/>
        </p:nvSpPr>
        <p:spPr>
          <a:xfrm>
            <a:off x="2838454" y="2828836"/>
            <a:ext cx="1062332" cy="600164"/>
          </a:xfrm>
          <a:prstGeom prst="rect">
            <a:avLst/>
          </a:prstGeom>
          <a:solidFill>
            <a:schemeClr val="tx1"/>
          </a:solidFill>
        </p:spPr>
        <p:txBody>
          <a:bodyPr wrap="square" rtlCol="0">
            <a:spAutoFit/>
          </a:bodyPr>
          <a:lstStyle/>
          <a:p>
            <a:pPr algn="l"/>
            <a:r>
              <a:rPr lang="en-GB" sz="1100" dirty="0">
                <a:solidFill>
                  <a:schemeClr val="bg1"/>
                </a:solidFill>
              </a:rPr>
              <a:t>Achieve Silver</a:t>
            </a:r>
          </a:p>
          <a:p>
            <a:pPr algn="l"/>
            <a:r>
              <a:rPr lang="en-GB" sz="1100" dirty="0">
                <a:solidFill>
                  <a:schemeClr val="bg1"/>
                </a:solidFill>
              </a:rPr>
              <a:t>10 catch and claps</a:t>
            </a:r>
            <a:endParaRPr lang="en-US" sz="1100" dirty="0">
              <a:solidFill>
                <a:schemeClr val="bg1"/>
              </a:solidFill>
            </a:endParaRPr>
          </a:p>
        </p:txBody>
      </p:sp>
      <p:sp>
        <p:nvSpPr>
          <p:cNvPr id="10" name="TextBox 9">
            <a:extLst>
              <a:ext uri="{FF2B5EF4-FFF2-40B4-BE49-F238E27FC236}">
                <a16:creationId xmlns:a16="http://schemas.microsoft.com/office/drawing/2014/main" id="{5E99594B-A58C-8545-9E83-5D127F8FC069}"/>
              </a:ext>
            </a:extLst>
          </p:cNvPr>
          <p:cNvSpPr txBox="1"/>
          <p:nvPr/>
        </p:nvSpPr>
        <p:spPr>
          <a:xfrm>
            <a:off x="2702894" y="3525230"/>
            <a:ext cx="1197892" cy="430887"/>
          </a:xfrm>
          <a:prstGeom prst="rect">
            <a:avLst/>
          </a:prstGeom>
          <a:solidFill>
            <a:schemeClr val="tx1"/>
          </a:solidFill>
        </p:spPr>
        <p:txBody>
          <a:bodyPr wrap="square" rtlCol="0">
            <a:spAutoFit/>
          </a:bodyPr>
          <a:lstStyle/>
          <a:p>
            <a:pPr algn="l"/>
            <a:r>
              <a:rPr lang="en-GB" sz="1100" dirty="0">
                <a:solidFill>
                  <a:schemeClr val="bg1"/>
                </a:solidFill>
              </a:rPr>
              <a:t>Achieve Bronze</a:t>
            </a:r>
          </a:p>
          <a:p>
            <a:pPr algn="l"/>
            <a:r>
              <a:rPr lang="en-GB" sz="1100" dirty="0">
                <a:solidFill>
                  <a:schemeClr val="bg1"/>
                </a:solidFill>
              </a:rPr>
              <a:t>5 catch and claps</a:t>
            </a:r>
            <a:endParaRPr lang="en-US" sz="1100" dirty="0">
              <a:solidFill>
                <a:schemeClr val="bg1"/>
              </a:solidFill>
            </a:endParaRPr>
          </a:p>
        </p:txBody>
      </p:sp>
      <p:sp>
        <p:nvSpPr>
          <p:cNvPr id="12" name="TextBox 11">
            <a:extLst>
              <a:ext uri="{FF2B5EF4-FFF2-40B4-BE49-F238E27FC236}">
                <a16:creationId xmlns:a16="http://schemas.microsoft.com/office/drawing/2014/main" id="{A277C511-692D-D949-99EC-FF80CC15CC76}"/>
              </a:ext>
            </a:extLst>
          </p:cNvPr>
          <p:cNvSpPr txBox="1"/>
          <p:nvPr/>
        </p:nvSpPr>
        <p:spPr>
          <a:xfrm>
            <a:off x="6097246" y="2190103"/>
            <a:ext cx="997463" cy="430887"/>
          </a:xfrm>
          <a:prstGeom prst="rect">
            <a:avLst/>
          </a:prstGeom>
          <a:solidFill>
            <a:schemeClr val="tx1"/>
          </a:solidFill>
        </p:spPr>
        <p:txBody>
          <a:bodyPr wrap="square" rtlCol="0">
            <a:spAutoFit/>
          </a:bodyPr>
          <a:lstStyle/>
          <a:p>
            <a:pPr algn="l"/>
            <a:r>
              <a:rPr lang="en-GB" sz="1100" dirty="0">
                <a:solidFill>
                  <a:schemeClr val="bg1"/>
                </a:solidFill>
              </a:rPr>
              <a:t>Achieve Gold </a:t>
            </a:r>
          </a:p>
          <a:p>
            <a:pPr algn="l"/>
            <a:r>
              <a:rPr lang="en-GB" sz="1100" dirty="0">
                <a:solidFill>
                  <a:schemeClr val="bg1"/>
                </a:solidFill>
              </a:rPr>
              <a:t>20  burpees</a:t>
            </a:r>
            <a:endParaRPr lang="en-US" sz="1100" dirty="0">
              <a:solidFill>
                <a:schemeClr val="bg1"/>
              </a:solidFill>
            </a:endParaRPr>
          </a:p>
        </p:txBody>
      </p:sp>
      <p:sp>
        <p:nvSpPr>
          <p:cNvPr id="18" name="TextBox 17">
            <a:extLst>
              <a:ext uri="{FF2B5EF4-FFF2-40B4-BE49-F238E27FC236}">
                <a16:creationId xmlns:a16="http://schemas.microsoft.com/office/drawing/2014/main" id="{8873FE7B-1688-6847-B570-AC756170AEB5}"/>
              </a:ext>
            </a:extLst>
          </p:cNvPr>
          <p:cNvSpPr txBox="1"/>
          <p:nvPr/>
        </p:nvSpPr>
        <p:spPr>
          <a:xfrm>
            <a:off x="6097246" y="2876784"/>
            <a:ext cx="997463" cy="430887"/>
          </a:xfrm>
          <a:prstGeom prst="rect">
            <a:avLst/>
          </a:prstGeom>
          <a:solidFill>
            <a:schemeClr val="tx1"/>
          </a:solidFill>
        </p:spPr>
        <p:txBody>
          <a:bodyPr wrap="square" rtlCol="0">
            <a:spAutoFit/>
          </a:bodyPr>
          <a:lstStyle/>
          <a:p>
            <a:pPr algn="l"/>
            <a:r>
              <a:rPr lang="en-GB" sz="1100" dirty="0">
                <a:solidFill>
                  <a:schemeClr val="bg1"/>
                </a:solidFill>
              </a:rPr>
              <a:t>Achieve Silver 15 burpees</a:t>
            </a:r>
          </a:p>
        </p:txBody>
      </p:sp>
      <p:sp>
        <p:nvSpPr>
          <p:cNvPr id="20" name="TextBox 19">
            <a:extLst>
              <a:ext uri="{FF2B5EF4-FFF2-40B4-BE49-F238E27FC236}">
                <a16:creationId xmlns:a16="http://schemas.microsoft.com/office/drawing/2014/main" id="{E3D37EB6-ED18-DA44-9822-93E90DA37C52}"/>
              </a:ext>
            </a:extLst>
          </p:cNvPr>
          <p:cNvSpPr txBox="1"/>
          <p:nvPr/>
        </p:nvSpPr>
        <p:spPr>
          <a:xfrm>
            <a:off x="5896818" y="3508919"/>
            <a:ext cx="1197891" cy="430887"/>
          </a:xfrm>
          <a:prstGeom prst="rect">
            <a:avLst/>
          </a:prstGeom>
          <a:solidFill>
            <a:schemeClr val="tx1"/>
          </a:solidFill>
        </p:spPr>
        <p:txBody>
          <a:bodyPr wrap="square" rtlCol="0">
            <a:spAutoFit/>
          </a:bodyPr>
          <a:lstStyle/>
          <a:p>
            <a:pPr algn="l"/>
            <a:r>
              <a:rPr lang="en-GB" sz="1100" dirty="0">
                <a:solidFill>
                  <a:schemeClr val="bg1"/>
                </a:solidFill>
              </a:rPr>
              <a:t>Achieve Bronze 10 burpees</a:t>
            </a:r>
          </a:p>
        </p:txBody>
      </p:sp>
      <p:sp>
        <p:nvSpPr>
          <p:cNvPr id="22" name="TextBox 21">
            <a:extLst>
              <a:ext uri="{FF2B5EF4-FFF2-40B4-BE49-F238E27FC236}">
                <a16:creationId xmlns:a16="http://schemas.microsoft.com/office/drawing/2014/main" id="{24F4F4BD-22E5-244F-89C1-E407AF7C1D0C}"/>
              </a:ext>
            </a:extLst>
          </p:cNvPr>
          <p:cNvSpPr txBox="1"/>
          <p:nvPr/>
        </p:nvSpPr>
        <p:spPr>
          <a:xfrm>
            <a:off x="9498721" y="2190103"/>
            <a:ext cx="997463" cy="600164"/>
          </a:xfrm>
          <a:prstGeom prst="rect">
            <a:avLst/>
          </a:prstGeom>
          <a:solidFill>
            <a:schemeClr val="tx1"/>
          </a:solidFill>
        </p:spPr>
        <p:txBody>
          <a:bodyPr wrap="square" rtlCol="0">
            <a:spAutoFit/>
          </a:bodyPr>
          <a:lstStyle/>
          <a:p>
            <a:pPr algn="l"/>
            <a:r>
              <a:rPr lang="en-GB" sz="1100" dirty="0">
                <a:solidFill>
                  <a:schemeClr val="bg1"/>
                </a:solidFill>
              </a:rPr>
              <a:t>Achieve Gold </a:t>
            </a:r>
          </a:p>
          <a:p>
            <a:pPr algn="l"/>
            <a:r>
              <a:rPr lang="en-GB" sz="1100" dirty="0">
                <a:solidFill>
                  <a:schemeClr val="bg1"/>
                </a:solidFill>
              </a:rPr>
              <a:t>30  Bunny jumps</a:t>
            </a:r>
            <a:endParaRPr lang="en-US" sz="1100" dirty="0">
              <a:solidFill>
                <a:schemeClr val="bg1"/>
              </a:solidFill>
            </a:endParaRPr>
          </a:p>
        </p:txBody>
      </p:sp>
      <p:sp>
        <p:nvSpPr>
          <p:cNvPr id="24" name="TextBox 23">
            <a:extLst>
              <a:ext uri="{FF2B5EF4-FFF2-40B4-BE49-F238E27FC236}">
                <a16:creationId xmlns:a16="http://schemas.microsoft.com/office/drawing/2014/main" id="{BF3894C7-00D9-AD48-B212-A544B69AD040}"/>
              </a:ext>
            </a:extLst>
          </p:cNvPr>
          <p:cNvSpPr txBox="1"/>
          <p:nvPr/>
        </p:nvSpPr>
        <p:spPr>
          <a:xfrm>
            <a:off x="9498721" y="2806717"/>
            <a:ext cx="997463" cy="600164"/>
          </a:xfrm>
          <a:prstGeom prst="rect">
            <a:avLst/>
          </a:prstGeom>
          <a:solidFill>
            <a:schemeClr val="tx1"/>
          </a:solidFill>
        </p:spPr>
        <p:txBody>
          <a:bodyPr wrap="square" rtlCol="0">
            <a:spAutoFit/>
          </a:bodyPr>
          <a:lstStyle/>
          <a:p>
            <a:pPr algn="l"/>
            <a:r>
              <a:rPr lang="en-GB" sz="1100" dirty="0">
                <a:solidFill>
                  <a:schemeClr val="bg1"/>
                </a:solidFill>
              </a:rPr>
              <a:t>Achieve Silver </a:t>
            </a:r>
          </a:p>
          <a:p>
            <a:pPr algn="l"/>
            <a:r>
              <a:rPr lang="en-GB" sz="1100" dirty="0">
                <a:solidFill>
                  <a:schemeClr val="bg1"/>
                </a:solidFill>
              </a:rPr>
              <a:t>20  Bunny jumps</a:t>
            </a:r>
            <a:endParaRPr lang="en-US" sz="1100" dirty="0">
              <a:solidFill>
                <a:schemeClr val="bg1"/>
              </a:solidFill>
            </a:endParaRPr>
          </a:p>
        </p:txBody>
      </p:sp>
      <p:sp>
        <p:nvSpPr>
          <p:cNvPr id="28" name="TextBox 27">
            <a:extLst>
              <a:ext uri="{FF2B5EF4-FFF2-40B4-BE49-F238E27FC236}">
                <a16:creationId xmlns:a16="http://schemas.microsoft.com/office/drawing/2014/main" id="{D1A4DAE7-5D3E-FE4E-A266-37C2A650FDD3}"/>
              </a:ext>
            </a:extLst>
          </p:cNvPr>
          <p:cNvSpPr txBox="1"/>
          <p:nvPr/>
        </p:nvSpPr>
        <p:spPr>
          <a:xfrm>
            <a:off x="9489106" y="3355952"/>
            <a:ext cx="997463" cy="769441"/>
          </a:xfrm>
          <a:prstGeom prst="rect">
            <a:avLst/>
          </a:prstGeom>
          <a:solidFill>
            <a:schemeClr val="tx1"/>
          </a:solidFill>
        </p:spPr>
        <p:txBody>
          <a:bodyPr wrap="square" rtlCol="0">
            <a:spAutoFit/>
          </a:bodyPr>
          <a:lstStyle/>
          <a:p>
            <a:pPr algn="l"/>
            <a:r>
              <a:rPr lang="en-GB" sz="1100" dirty="0">
                <a:solidFill>
                  <a:schemeClr val="bg1"/>
                </a:solidFill>
              </a:rPr>
              <a:t>Achieve Bronze </a:t>
            </a:r>
          </a:p>
          <a:p>
            <a:pPr algn="l"/>
            <a:r>
              <a:rPr lang="en-GB" sz="1100" dirty="0">
                <a:solidFill>
                  <a:schemeClr val="bg1"/>
                </a:solidFill>
              </a:rPr>
              <a:t>10  Bunny jumps</a:t>
            </a:r>
            <a:endParaRPr lang="en-US" sz="1100" dirty="0">
              <a:solidFill>
                <a:schemeClr val="bg1"/>
              </a:solidFill>
            </a:endParaRPr>
          </a:p>
        </p:txBody>
      </p:sp>
    </p:spTree>
    <p:extLst>
      <p:ext uri="{BB962C8B-B14F-4D97-AF65-F5344CB8AC3E}">
        <p14:creationId xmlns:p14="http://schemas.microsoft.com/office/powerpoint/2010/main" val="2553382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8EFBD-3383-944F-821D-A7FAE4B03EA1}"/>
              </a:ext>
            </a:extLst>
          </p:cNvPr>
          <p:cNvSpPr>
            <a:spLocks noGrp="1"/>
          </p:cNvSpPr>
          <p:nvPr>
            <p:ph type="title"/>
          </p:nvPr>
        </p:nvSpPr>
        <p:spPr/>
        <p:txBody>
          <a:bodyPr/>
          <a:lstStyle/>
          <a:p>
            <a:r>
              <a:rPr lang="en-GB" b="1" dirty="0"/>
              <a:t>Activity 3: Workout Challenge</a:t>
            </a:r>
            <a:endParaRPr lang="en-US" b="1" dirty="0"/>
          </a:p>
        </p:txBody>
      </p:sp>
      <p:sp>
        <p:nvSpPr>
          <p:cNvPr id="3" name="Content Placeholder 2">
            <a:extLst>
              <a:ext uri="{FF2B5EF4-FFF2-40B4-BE49-F238E27FC236}">
                <a16:creationId xmlns:a16="http://schemas.microsoft.com/office/drawing/2014/main" id="{7E528C7E-A1D9-C141-9DA8-08561F3A3412}"/>
              </a:ext>
            </a:extLst>
          </p:cNvPr>
          <p:cNvSpPr>
            <a:spLocks noGrp="1"/>
          </p:cNvSpPr>
          <p:nvPr>
            <p:ph idx="1"/>
          </p:nvPr>
        </p:nvSpPr>
        <p:spPr>
          <a:xfrm>
            <a:off x="838200" y="1825625"/>
            <a:ext cx="10233800" cy="4351338"/>
          </a:xfrm>
        </p:spPr>
        <p:txBody>
          <a:bodyPr>
            <a:normAutofit fontScale="85000" lnSpcReduction="20000"/>
          </a:bodyPr>
          <a:lstStyle/>
          <a:p>
            <a:pPr marL="0" indent="0" algn="just">
              <a:buNone/>
            </a:pPr>
            <a:r>
              <a:rPr lang="en-GB" sz="2100" dirty="0"/>
              <a:t>The below are a few links to videos from the wonderful YouTube channel of Joe Wicks who has been keeping the entire nation moving across all three of these lockdowns. They are some short exercise blasts that can be done in one go as a longer exercise workout or as a daily top up. </a:t>
            </a:r>
          </a:p>
          <a:p>
            <a:pPr marL="0" indent="0" algn="just">
              <a:buNone/>
            </a:pPr>
            <a:endParaRPr lang="en-GB" sz="2100" b="0" i="0" u="none" strike="noStrike" dirty="0">
              <a:effectLst/>
            </a:endParaRPr>
          </a:p>
          <a:p>
            <a:pPr marL="0" indent="0" algn="just">
              <a:buNone/>
            </a:pPr>
            <a:r>
              <a:rPr lang="en-GB" sz="2100" dirty="0"/>
              <a:t>Active 8 Minute Workout Featuring Izzy</a:t>
            </a:r>
            <a:r>
              <a:rPr lang="en-GB" sz="2100" b="0" i="0" u="none" strike="noStrike" dirty="0">
                <a:effectLst/>
              </a:rPr>
              <a:t> | The Body Coach</a:t>
            </a:r>
          </a:p>
          <a:p>
            <a:pPr algn="just"/>
            <a:r>
              <a:rPr lang="en-GB" sz="2100" b="0" i="0" u="none" strike="noStrike" dirty="0">
                <a:effectLst/>
                <a:hlinkClick r:id="rId2"/>
              </a:rPr>
              <a:t>https://www.youtube.com/watch?v=YIB2SJnBHBQ&amp;list=PLyCLoPd4VxBvPHOpzoEk5onAEbq40g2-k&amp;index=3</a:t>
            </a:r>
            <a:endParaRPr lang="en-GB" sz="2100" b="0" i="0" u="none" strike="noStrike" dirty="0">
              <a:effectLst/>
            </a:endParaRPr>
          </a:p>
          <a:p>
            <a:pPr marL="0" indent="0" algn="just">
              <a:buNone/>
            </a:pPr>
            <a:endParaRPr lang="en-GB" sz="2100" b="0" i="0" u="none" strike="noStrike" dirty="0">
              <a:effectLst/>
            </a:endParaRPr>
          </a:p>
          <a:p>
            <a:pPr marL="0" indent="0" algn="just">
              <a:buNone/>
            </a:pPr>
            <a:r>
              <a:rPr lang="en-GB" sz="2100" b="0" i="0" u="none" strike="noStrike" dirty="0">
                <a:effectLst/>
              </a:rPr>
              <a:t>5 Minute Move </a:t>
            </a:r>
            <a:r>
              <a:rPr lang="en-GB" sz="2100" dirty="0"/>
              <a:t>Featuring Noah and Jessie | The Body Coach TV</a:t>
            </a:r>
            <a:endParaRPr lang="en-GB" sz="2100" b="0" i="0" u="none" strike="noStrike" dirty="0">
              <a:effectLst/>
            </a:endParaRPr>
          </a:p>
          <a:p>
            <a:pPr algn="just"/>
            <a:r>
              <a:rPr lang="en-GB" sz="2100" b="0" i="0" u="none" strike="noStrike" dirty="0">
                <a:effectLst/>
                <a:hlinkClick r:id="rId3"/>
              </a:rPr>
              <a:t>https://www.youtube.com/watch?v=</a:t>
            </a:r>
            <a:r>
              <a:rPr lang="en-GB" sz="2100" b="0" i="0" u="none" strike="noStrike" dirty="0" err="1">
                <a:effectLst/>
                <a:hlinkClick r:id="rId3"/>
              </a:rPr>
              <a:t>xbVr38Bhe7E</a:t>
            </a:r>
            <a:r>
              <a:rPr lang="en-GB" sz="2100" b="0" i="0" u="none" strike="noStrike" dirty="0">
                <a:effectLst/>
                <a:hlinkClick r:id="rId3"/>
              </a:rPr>
              <a:t>&amp;list=PLyCLoPd4VxBvPHOpzoEk5onAEbq40g2-k&amp;index=5</a:t>
            </a:r>
            <a:endParaRPr lang="en-GB" sz="2100" b="0" i="0" u="none" strike="noStrike" dirty="0">
              <a:effectLst/>
            </a:endParaRPr>
          </a:p>
          <a:p>
            <a:pPr algn="just"/>
            <a:endParaRPr lang="en-GB" sz="2100" dirty="0"/>
          </a:p>
          <a:p>
            <a:pPr marL="0" indent="0" algn="just">
              <a:buNone/>
            </a:pPr>
            <a:r>
              <a:rPr lang="en-GB" sz="2100" b="0" i="0" u="none" strike="noStrike" dirty="0">
                <a:effectLst/>
              </a:rPr>
              <a:t>5 Minute Move | Kids Workout 3 | The Body Coach TV</a:t>
            </a:r>
          </a:p>
          <a:p>
            <a:pPr algn="just"/>
            <a:r>
              <a:rPr lang="en-GB" sz="2100" b="0" i="0" u="none" strike="noStrike" dirty="0">
                <a:effectLst/>
                <a:hlinkClick r:id="rId4"/>
              </a:rPr>
              <a:t>https://www.youtube.com/watch?v=</a:t>
            </a:r>
            <a:r>
              <a:rPr lang="en-GB" sz="2100" b="0" i="0" u="none" strike="noStrike" dirty="0" err="1">
                <a:effectLst/>
                <a:hlinkClick r:id="rId4"/>
              </a:rPr>
              <a:t>pnKCGY9ZocA</a:t>
            </a:r>
            <a:r>
              <a:rPr lang="en-GB" sz="2100" b="0" i="0" u="none" strike="noStrike" dirty="0">
                <a:effectLst/>
                <a:hlinkClick r:id="rId4"/>
              </a:rPr>
              <a:t>&amp;list=PLyCLoPd4VxBvPHOpzoEk5onAEbq40g2-k&amp;index=7</a:t>
            </a:r>
            <a:endParaRPr lang="en-GB" sz="2100" b="0" i="0" u="none" strike="noStrike" dirty="0">
              <a:effectLst/>
            </a:endParaRPr>
          </a:p>
          <a:p>
            <a:pPr algn="just"/>
            <a:endParaRPr lang="en-GB" sz="2100" b="0" i="0" u="none" strike="noStrike" dirty="0">
              <a:effectLst/>
            </a:endParaRPr>
          </a:p>
          <a:p>
            <a:pPr algn="just"/>
            <a:endParaRPr lang="en-GB" sz="2000" b="0" i="0" u="none" strike="noStrike" dirty="0">
              <a:effectLst/>
            </a:endParaRPr>
          </a:p>
          <a:p>
            <a:pPr marL="0" indent="0" algn="just">
              <a:buNone/>
            </a:pPr>
            <a:endParaRPr lang="en-GB" sz="2000" b="0" i="0" u="none" strike="noStrike" dirty="0">
              <a:effectLst/>
            </a:endParaRPr>
          </a:p>
          <a:p>
            <a:pPr algn="just"/>
            <a:endParaRPr lang="en-GB" sz="2000" dirty="0"/>
          </a:p>
          <a:p>
            <a:pPr marL="0" indent="0" algn="just">
              <a:buNone/>
            </a:pPr>
            <a:endParaRPr lang="en-GB" sz="2000" dirty="0"/>
          </a:p>
          <a:p>
            <a:pPr algn="just"/>
            <a:endParaRPr lang="en-GB" sz="2000" dirty="0"/>
          </a:p>
          <a:p>
            <a:pPr marL="457200" indent="-457200" algn="just">
              <a:buFont typeface="+mj-lt"/>
              <a:buAutoNum type="arabicPeriod"/>
            </a:pPr>
            <a:endParaRPr lang="en-GB" sz="2000" b="0" i="0" u="none" strike="noStrike" dirty="0">
              <a:effectLst/>
            </a:endParaRPr>
          </a:p>
        </p:txBody>
      </p:sp>
    </p:spTree>
    <p:extLst>
      <p:ext uri="{BB962C8B-B14F-4D97-AF65-F5344CB8AC3E}">
        <p14:creationId xmlns:p14="http://schemas.microsoft.com/office/powerpoint/2010/main" val="786036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D5A57-A6D0-EA4B-AC13-AAF039B931BB}"/>
              </a:ext>
            </a:extLst>
          </p:cNvPr>
          <p:cNvSpPr>
            <a:spLocks noGrp="1"/>
          </p:cNvSpPr>
          <p:nvPr>
            <p:ph type="title"/>
          </p:nvPr>
        </p:nvSpPr>
        <p:spPr/>
        <p:txBody>
          <a:bodyPr/>
          <a:lstStyle/>
          <a:p>
            <a:r>
              <a:rPr lang="en-GB" b="1" dirty="0"/>
              <a:t>Cool-down: Dance Animals</a:t>
            </a:r>
            <a:endParaRPr lang="en-US" b="1" dirty="0"/>
          </a:p>
        </p:txBody>
      </p:sp>
      <p:sp>
        <p:nvSpPr>
          <p:cNvPr id="6" name="Content Placeholder 5">
            <a:extLst>
              <a:ext uri="{FF2B5EF4-FFF2-40B4-BE49-F238E27FC236}">
                <a16:creationId xmlns:a16="http://schemas.microsoft.com/office/drawing/2014/main" id="{5DF72491-379E-C445-9ED8-62F96D504E9B}"/>
              </a:ext>
            </a:extLst>
          </p:cNvPr>
          <p:cNvSpPr>
            <a:spLocks noGrp="1"/>
          </p:cNvSpPr>
          <p:nvPr>
            <p:ph idx="1"/>
          </p:nvPr>
        </p:nvSpPr>
        <p:spPr>
          <a:xfrm>
            <a:off x="838200" y="1534590"/>
            <a:ext cx="8740775" cy="5159173"/>
          </a:xfrm>
        </p:spPr>
        <p:txBody>
          <a:bodyPr>
            <a:noAutofit/>
          </a:bodyPr>
          <a:lstStyle/>
          <a:p>
            <a:pPr marL="0" indent="0" algn="just">
              <a:buNone/>
            </a:pPr>
            <a:r>
              <a:rPr lang="en-GB" sz="1800" dirty="0"/>
              <a:t>Building on from the Animal movers from week 1. Could you try and move in the following ways: STOMP, CRAWL, WADDLE, BOUNCE, POUNCE, SCUTTLE and CREEP. Then think about which animals could fit with these moves. Can you think of any other movement words/animal moves that you could add in. Think about how you can move every part of you; arms, legs, head and body. </a:t>
            </a:r>
          </a:p>
          <a:p>
            <a:pPr marL="0" indent="0" algn="just">
              <a:buNone/>
            </a:pPr>
            <a:endParaRPr lang="en-GB" sz="1800"/>
          </a:p>
          <a:p>
            <a:pPr marL="0" indent="0" algn="just">
              <a:buNone/>
            </a:pPr>
            <a:r>
              <a:rPr lang="en-GB" sz="1800"/>
              <a:t>Now </a:t>
            </a:r>
            <a:r>
              <a:rPr lang="en-GB" sz="1800" dirty="0"/>
              <a:t>imagine you are going on an animal journey and can you link some of these movements together and move in different directions around your room. Add some music in as well, can you change your moves to match the music. Some moves will be better with slow music some will be better with fast. Which is your favourite?</a:t>
            </a:r>
          </a:p>
          <a:p>
            <a:pPr marL="0" indent="0" algn="just">
              <a:buNone/>
            </a:pPr>
            <a:endParaRPr lang="en-GB" sz="1800" dirty="0"/>
          </a:p>
          <a:p>
            <a:pPr marL="0" indent="0" algn="just">
              <a:buNone/>
            </a:pPr>
            <a:r>
              <a:rPr lang="en-GB" sz="1800" dirty="0"/>
              <a:t>Watch this following The Lion King dance video to help. How many different types of animals can you spot? What makes some of the dancers moves better than others? Can you pick an animal in the video and copy?</a:t>
            </a:r>
          </a:p>
          <a:p>
            <a:pPr algn="just"/>
            <a:r>
              <a:rPr lang="en-GB" sz="1800" dirty="0">
                <a:hlinkClick r:id="rId2"/>
              </a:rPr>
              <a:t>https://www.youtube.com/watch?v=-j-VXtvDhNo</a:t>
            </a:r>
            <a:endParaRPr lang="en-GB" sz="1800" dirty="0"/>
          </a:p>
          <a:p>
            <a:pPr algn="just"/>
            <a:endParaRPr lang="en-GB" sz="1800" dirty="0"/>
          </a:p>
        </p:txBody>
      </p:sp>
      <p:grpSp>
        <p:nvGrpSpPr>
          <p:cNvPr id="21" name="Group 20">
            <a:extLst>
              <a:ext uri="{FF2B5EF4-FFF2-40B4-BE49-F238E27FC236}">
                <a16:creationId xmlns:a16="http://schemas.microsoft.com/office/drawing/2014/main" id="{3010F1EA-AFC8-D54E-97AA-1EA8EAA93093}"/>
              </a:ext>
            </a:extLst>
          </p:cNvPr>
          <p:cNvGrpSpPr/>
          <p:nvPr/>
        </p:nvGrpSpPr>
        <p:grpSpPr>
          <a:xfrm>
            <a:off x="9899155" y="-15934"/>
            <a:ext cx="2292845" cy="6899852"/>
            <a:chOff x="9899155" y="-15934"/>
            <a:chExt cx="2292845" cy="6899852"/>
          </a:xfrm>
        </p:grpSpPr>
        <p:pic>
          <p:nvPicPr>
            <p:cNvPr id="12" name="Picture 12">
              <a:extLst>
                <a:ext uri="{FF2B5EF4-FFF2-40B4-BE49-F238E27FC236}">
                  <a16:creationId xmlns:a16="http://schemas.microsoft.com/office/drawing/2014/main" id="{09A94894-91C7-C94F-83BF-49D6836D8014}"/>
                </a:ext>
              </a:extLst>
            </p:cNvPr>
            <p:cNvPicPr>
              <a:picLocks noChangeAspect="1"/>
            </p:cNvPicPr>
            <p:nvPr/>
          </p:nvPicPr>
          <p:blipFill rotWithShape="1">
            <a:blip r:embed="rId3">
              <a:extLst>
                <a:ext uri="{28A0092B-C50C-407E-A947-70E740481C1C}">
                  <a14:useLocalDpi xmlns:a14="http://schemas.microsoft.com/office/drawing/2010/main" val="0"/>
                </a:ext>
              </a:extLst>
            </a:blip>
            <a:srcRect r="23916"/>
            <a:stretch/>
          </p:blipFill>
          <p:spPr>
            <a:xfrm>
              <a:off x="9899155" y="5310508"/>
              <a:ext cx="2292843" cy="1573410"/>
            </a:xfrm>
            <a:prstGeom prst="rect">
              <a:avLst/>
            </a:prstGeom>
          </p:spPr>
        </p:pic>
        <p:grpSp>
          <p:nvGrpSpPr>
            <p:cNvPr id="19" name="Group 18">
              <a:extLst>
                <a:ext uri="{FF2B5EF4-FFF2-40B4-BE49-F238E27FC236}">
                  <a16:creationId xmlns:a16="http://schemas.microsoft.com/office/drawing/2014/main" id="{E50CFB3F-729B-854F-8911-E4CC4ADD077B}"/>
                </a:ext>
              </a:extLst>
            </p:cNvPr>
            <p:cNvGrpSpPr/>
            <p:nvPr/>
          </p:nvGrpSpPr>
          <p:grpSpPr>
            <a:xfrm>
              <a:off x="9899155" y="-15934"/>
              <a:ext cx="2292845" cy="5320522"/>
              <a:chOff x="9899155" y="-15934"/>
              <a:chExt cx="2292845" cy="5320522"/>
            </a:xfrm>
          </p:grpSpPr>
          <p:pic>
            <p:nvPicPr>
              <p:cNvPr id="8" name="Picture 9">
                <a:extLst>
                  <a:ext uri="{FF2B5EF4-FFF2-40B4-BE49-F238E27FC236}">
                    <a16:creationId xmlns:a16="http://schemas.microsoft.com/office/drawing/2014/main" id="{4AA77C18-EE4A-7D4C-A8E4-319DA053DAF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899156" y="3856784"/>
                <a:ext cx="2292843" cy="1447804"/>
              </a:xfrm>
              <a:prstGeom prst="rect">
                <a:avLst/>
              </a:prstGeom>
            </p:spPr>
          </p:pic>
          <p:grpSp>
            <p:nvGrpSpPr>
              <p:cNvPr id="18" name="Group 17">
                <a:extLst>
                  <a:ext uri="{FF2B5EF4-FFF2-40B4-BE49-F238E27FC236}">
                    <a16:creationId xmlns:a16="http://schemas.microsoft.com/office/drawing/2014/main" id="{2E0E5E78-73BA-1D46-B0D9-793C5EF433A8}"/>
                  </a:ext>
                </a:extLst>
              </p:cNvPr>
              <p:cNvGrpSpPr/>
              <p:nvPr/>
            </p:nvGrpSpPr>
            <p:grpSpPr>
              <a:xfrm>
                <a:off x="9899155" y="-15934"/>
                <a:ext cx="2292845" cy="3875825"/>
                <a:chOff x="9899155" y="-15934"/>
                <a:chExt cx="2292845" cy="3875825"/>
              </a:xfrm>
            </p:grpSpPr>
            <p:pic>
              <p:nvPicPr>
                <p:cNvPr id="4" name="Picture 4">
                  <a:extLst>
                    <a:ext uri="{FF2B5EF4-FFF2-40B4-BE49-F238E27FC236}">
                      <a16:creationId xmlns:a16="http://schemas.microsoft.com/office/drawing/2014/main" id="{15119E57-2092-694D-A7EF-BEB16B95260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899156" y="-15934"/>
                  <a:ext cx="2292843" cy="1436484"/>
                </a:xfrm>
                <a:prstGeom prst="rect">
                  <a:avLst/>
                </a:prstGeom>
              </p:spPr>
            </p:pic>
            <p:pic>
              <p:nvPicPr>
                <p:cNvPr id="7" name="Picture 7">
                  <a:extLst>
                    <a:ext uri="{FF2B5EF4-FFF2-40B4-BE49-F238E27FC236}">
                      <a16:creationId xmlns:a16="http://schemas.microsoft.com/office/drawing/2014/main" id="{4C3A4AA9-CA29-824F-8D55-34CC170E3BF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899155" y="2423407"/>
                  <a:ext cx="2292843" cy="1436484"/>
                </a:xfrm>
                <a:prstGeom prst="rect">
                  <a:avLst/>
                </a:prstGeom>
              </p:spPr>
            </p:pic>
            <p:pic>
              <p:nvPicPr>
                <p:cNvPr id="5" name="Picture 6">
                  <a:extLst>
                    <a:ext uri="{FF2B5EF4-FFF2-40B4-BE49-F238E27FC236}">
                      <a16:creationId xmlns:a16="http://schemas.microsoft.com/office/drawing/2014/main" id="{684E2D46-5E51-2C4B-93DE-B94BF62533C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899157" y="1406591"/>
                  <a:ext cx="2292843" cy="1210037"/>
                </a:xfrm>
                <a:prstGeom prst="rect">
                  <a:avLst/>
                </a:prstGeom>
              </p:spPr>
            </p:pic>
          </p:grpSp>
        </p:grpSp>
      </p:grpSp>
    </p:spTree>
    <p:extLst>
      <p:ext uri="{BB962C8B-B14F-4D97-AF65-F5344CB8AC3E}">
        <p14:creationId xmlns:p14="http://schemas.microsoft.com/office/powerpoint/2010/main" val="3719695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A98170B-16B4-8644-A1E2-64A6AA7A21B8}"/>
              </a:ext>
            </a:extLst>
          </p:cNvPr>
          <p:cNvSpPr txBox="1">
            <a:spLocks noGrp="1"/>
          </p:cNvSpPr>
          <p:nvPr>
            <p:ph type="title"/>
          </p:nvPr>
        </p:nvSpPr>
        <p:spPr>
          <a:xfrm>
            <a:off x="380999" y="365125"/>
            <a:ext cx="11451167" cy="1325563"/>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t>Activities to Keep You Moving This Half-term</a:t>
            </a:r>
            <a:endParaRPr lang="en-US" b="1" dirty="0"/>
          </a:p>
        </p:txBody>
      </p:sp>
      <p:pic>
        <p:nvPicPr>
          <p:cNvPr id="11" name="Graphic 10" descr="Basketball">
            <a:extLst>
              <a:ext uri="{FF2B5EF4-FFF2-40B4-BE49-F238E27FC236}">
                <a16:creationId xmlns:a16="http://schemas.microsoft.com/office/drawing/2014/main" id="{15D76CBA-1A09-4F1F-87AC-08CAA22904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922922" y="1924505"/>
            <a:ext cx="3354676" cy="3354676"/>
          </a:xfrm>
          <a:prstGeom prst="rect">
            <a:avLst/>
          </a:prstGeom>
        </p:spPr>
      </p:pic>
      <p:sp>
        <p:nvSpPr>
          <p:cNvPr id="3" name="Content Placeholder 2">
            <a:extLst>
              <a:ext uri="{FF2B5EF4-FFF2-40B4-BE49-F238E27FC236}">
                <a16:creationId xmlns:a16="http://schemas.microsoft.com/office/drawing/2014/main" id="{4D338E23-53DD-844D-869C-4D62BB8BE1A0}"/>
              </a:ext>
            </a:extLst>
          </p:cNvPr>
          <p:cNvSpPr>
            <a:spLocks noGrp="1"/>
          </p:cNvSpPr>
          <p:nvPr>
            <p:ph idx="1"/>
          </p:nvPr>
        </p:nvSpPr>
        <p:spPr>
          <a:xfrm>
            <a:off x="1120000" y="1825625"/>
            <a:ext cx="10157598" cy="4351338"/>
          </a:xfrm>
        </p:spPr>
        <p:txBody>
          <a:bodyPr>
            <a:normAutofit lnSpcReduction="10000"/>
          </a:bodyPr>
          <a:lstStyle/>
          <a:p>
            <a:pPr marL="0" indent="0">
              <a:buNone/>
            </a:pPr>
            <a:r>
              <a:rPr lang="en-GB" dirty="0"/>
              <a:t>Remember there are lots of other ways you can keep active this half term. These next few activities are ones you can complete week by week during lockdown. All the activities from previous weeks are there in case you haven’t had chance to start them yet. Some have been updated with a few bonus challenges as well so look out for them. </a:t>
            </a:r>
          </a:p>
          <a:p>
            <a:pPr marL="0" indent="0">
              <a:buNone/>
            </a:pPr>
            <a:endParaRPr lang="en-GB" dirty="0"/>
          </a:p>
          <a:p>
            <a:pPr marL="0" indent="0">
              <a:buNone/>
            </a:pPr>
            <a:r>
              <a:rPr lang="en-GB" dirty="0"/>
              <a:t>This week I’ve added two new ones. Monopoly fitness and create your own workout from week 1 has been added so that you can carry on being creative and improving them so that we could use them for our warmups once we are all back in school. </a:t>
            </a:r>
            <a:endParaRPr lang="en-US" dirty="0"/>
          </a:p>
        </p:txBody>
      </p:sp>
    </p:spTree>
    <p:extLst>
      <p:ext uri="{BB962C8B-B14F-4D97-AF65-F5344CB8AC3E}">
        <p14:creationId xmlns:p14="http://schemas.microsoft.com/office/powerpoint/2010/main" val="3063973840"/>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otalTime>6</TotalTime>
  <Words>1770</Words>
  <Application>Microsoft Office PowerPoint</Application>
  <PresentationFormat>Widescreen</PresentationFormat>
  <Paragraphs>132</Paragraphs>
  <Slides>16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Corbel</vt:lpstr>
      <vt:lpstr>Depth</vt:lpstr>
      <vt:lpstr>P.E from Home Reception</vt:lpstr>
      <vt:lpstr>Introduction</vt:lpstr>
      <vt:lpstr>Warm-up: Cosmic Yoga </vt:lpstr>
      <vt:lpstr>Activity 1: Throwing for Accuracy</vt:lpstr>
      <vt:lpstr>Activity 1: Throwing for Accuracy continued..</vt:lpstr>
      <vt:lpstr>Activity 2: 60 second skill challenge *bonus*</vt:lpstr>
      <vt:lpstr>Activity 3: Workout Challenge</vt:lpstr>
      <vt:lpstr>Cool-down: Dance Animals</vt:lpstr>
      <vt:lpstr>Activities to Keep You Moving This Half-term</vt:lpstr>
      <vt:lpstr>Lockdown Bingo!</vt:lpstr>
      <vt:lpstr>Scavenger Hunt </vt:lpstr>
      <vt:lpstr>Monopoly Fitness</vt:lpstr>
      <vt:lpstr>Create your own workout</vt:lpstr>
      <vt:lpstr>Joe Wicks: P.E at home</vt:lpstr>
      <vt:lpstr>BBC Supermovers for KS1 and KS2</vt:lpstr>
      <vt:lpstr>Bonus Challenge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 from Home KS1</dc:title>
  <dc:creator>Elliott Berry</dc:creator>
  <cp:lastModifiedBy>Puttick, Lauren</cp:lastModifiedBy>
  <cp:revision>13</cp:revision>
  <dcterms:created xsi:type="dcterms:W3CDTF">2021-01-11T11:13:14Z</dcterms:created>
  <dcterms:modified xsi:type="dcterms:W3CDTF">2021-01-25T11:59:46Z</dcterms:modified>
</cp:coreProperties>
</file>