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resources/phase/2/flashcards-speed-trial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honicsplay.co.uk/resources/phase/2/tricky-word-truck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iSDOn3vWMo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9dOmDQsXiw" TargetMode="External"/><Relationship Id="rId2" Type="http://schemas.openxmlformats.org/officeDocument/2006/relationships/hyperlink" Target="https://www.bbc.co.uk/bitesize/topics/zvq9bdm/articles/zrj6jhv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ing.com/images/search?q=jet+cartoon&amp;id=E5FA911CD0F5CD7528FB0AF66B069360EA2316CF&amp;FORM=IQFRBA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bing.com/images/search?q=jet+cartoon&amp;id=E5FA911CD0F5CD7528FB0AF66B069360EA2316CF&amp;FORM=IQFRBA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Tuesday 19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January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1443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your sounds using Flashcards Speed Trial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Pick individual graphemes – Set 1-6 + y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57" t="33483" r="65126" b="22588"/>
          <a:stretch/>
        </p:blipFill>
        <p:spPr>
          <a:xfrm>
            <a:off x="2534193" y="2376921"/>
            <a:ext cx="3853543" cy="3213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70739" y="237692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https://www.phonicsplay.co.uk/resources/phase/2/flashcards-speed-trials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47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Practise reading your keywords using Tricky Word Trucks on Phonics Play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omic Sans MS" panose="030F0702030302020204" pitchFamily="66" charset="0"/>
              </a:rPr>
              <a:t>Choose Phase 2 Tricky Words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5520762" y="3382761"/>
            <a:ext cx="295465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Username: jan21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Password: home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760617" y="57320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>
                <a:hlinkClick r:id="rId2"/>
              </a:rPr>
              <a:t>https://www.phonicsplay.co.uk/resources/phase/2/tricky-word-trucks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4692" t="32254" r="5892" b="23607"/>
          <a:stretch/>
        </p:blipFill>
        <p:spPr>
          <a:xfrm>
            <a:off x="1312144" y="2552147"/>
            <a:ext cx="3827418" cy="32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Today we are looking at the sound z which can be represented as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z or </a:t>
            </a:r>
            <a:r>
              <a:rPr lang="en-GB" sz="2800" dirty="0" err="1" smtClean="0">
                <a:latin typeface="Comic Sans MS" panose="030F0702030302020204" pitchFamily="66" charset="0"/>
              </a:rPr>
              <a:t>zz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4613" y="5190381"/>
            <a:ext cx="6046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draw the letter in the air?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02674" y="3736050"/>
            <a:ext cx="8869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2"/>
              </a:rPr>
              <a:t>https://www.youtube.com/watch?v=YiSDOn3vWMo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and find the words that use the z sound?</a:t>
            </a:r>
          </a:p>
        </p:txBody>
      </p:sp>
      <p:sp>
        <p:nvSpPr>
          <p:cNvPr id="2" name="Rectangle 1"/>
          <p:cNvSpPr/>
          <p:nvPr/>
        </p:nvSpPr>
        <p:spPr>
          <a:xfrm>
            <a:off x="2904308" y="2413503"/>
            <a:ext cx="7245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https://www.bbc.co.uk/bitesize/topics/zvq9bdm/articles/zrj6jhv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11581" y="432602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Watch the video of Geraldine the Giraffe looking at the z sound:</a:t>
            </a:r>
          </a:p>
        </p:txBody>
      </p:sp>
      <p:sp>
        <p:nvSpPr>
          <p:cNvPr id="9" name="Rectangle 8"/>
          <p:cNvSpPr/>
          <p:nvPr/>
        </p:nvSpPr>
        <p:spPr>
          <a:xfrm>
            <a:off x="2235581" y="5401818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  <a:hlinkClick r:id="rId3"/>
              </a:rPr>
              <a:t>https://www.youtube.com/watch?v=t9dOmDQsXiw</a:t>
            </a:r>
            <a:endParaRPr lang="en-GB" sz="28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a word to match the picture? Write your words down in a list.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013" y="2681967"/>
            <a:ext cx="1758043" cy="249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a word to match the picture? Write your words down in a list. </a:t>
            </a:r>
          </a:p>
        </p:txBody>
      </p:sp>
      <p:sp>
        <p:nvSpPr>
          <p:cNvPr id="2" name="AutoShape 2" descr="Image result for Jet Carto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457200"/>
            <a:ext cx="11334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87" y="2486025"/>
            <a:ext cx="18002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a word to match the picture? Write your words down in a list. </a:t>
            </a:r>
          </a:p>
        </p:txBody>
      </p:sp>
      <p:sp>
        <p:nvSpPr>
          <p:cNvPr id="3" name="AutoShape 2" descr="Image result for buzz cartoon"/>
          <p:cNvSpPr>
            <a:spLocks noChangeAspect="1" noChangeArrowheads="1"/>
          </p:cNvSpPr>
          <p:nvPr/>
        </p:nvSpPr>
        <p:spPr bwMode="auto">
          <a:xfrm>
            <a:off x="63500" y="-136525"/>
            <a:ext cx="23241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743" y="2539637"/>
            <a:ext cx="3374027" cy="25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581" y="660602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write a word to match the picture? Write your words down in a list. </a:t>
            </a:r>
          </a:p>
        </p:txBody>
      </p:sp>
      <p:sp>
        <p:nvSpPr>
          <p:cNvPr id="2" name="AutoShape 2" descr="Image result for Jet Cartoo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457200"/>
            <a:ext cx="11334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4"/>
          <a:stretch/>
        </p:blipFill>
        <p:spPr>
          <a:xfrm>
            <a:off x="5059134" y="2607128"/>
            <a:ext cx="2726327" cy="244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190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21</cp:revision>
  <dcterms:created xsi:type="dcterms:W3CDTF">2021-01-06T20:29:02Z</dcterms:created>
  <dcterms:modified xsi:type="dcterms:W3CDTF">2021-01-11T14:05:29Z</dcterms:modified>
</cp:coreProperties>
</file>