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831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085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917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452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592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35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24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71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03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58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851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77E9C-EE33-4CC1-B75D-C6F280AF952B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82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onicsplay.co.uk/resources/phase/2/flashcards-speed-trial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phonicsplay.co.uk/resources/phase/2/tricky-word-trucks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lDPegyV6XI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WZLTI4zTtQ" TargetMode="External"/><Relationship Id="rId2" Type="http://schemas.openxmlformats.org/officeDocument/2006/relationships/hyperlink" Target="https://www.bbc.co.uk/bitesize/topics/zvq9bdm/articles/zmnbnrd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Phonics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Wednesday 13</a:t>
            </a:r>
            <a:r>
              <a:rPr lang="en-GB" baseline="30000" dirty="0" smtClean="0">
                <a:latin typeface="Comic Sans MS" panose="030F0702030302020204" pitchFamily="66" charset="0"/>
              </a:rPr>
              <a:t>th</a:t>
            </a:r>
            <a:r>
              <a:rPr lang="en-GB" dirty="0" smtClean="0">
                <a:latin typeface="Comic Sans MS" panose="030F0702030302020204" pitchFamily="66" charset="0"/>
              </a:rPr>
              <a:t> January 2021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66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8979" y="736265"/>
            <a:ext cx="11144397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Practise your sounds using Flashcards Speed Trial on Phonics Play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 smtClean="0">
                <a:latin typeface="Comic Sans MS" panose="030F0702030302020204" pitchFamily="66" charset="0"/>
              </a:rPr>
              <a:t>Pick individual graphemes – all set 2 + j and v</a:t>
            </a:r>
            <a:endParaRPr lang="en-GB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5257" t="33483" r="65126" b="22588"/>
          <a:stretch/>
        </p:blipFill>
        <p:spPr>
          <a:xfrm>
            <a:off x="2534193" y="2376921"/>
            <a:ext cx="3853543" cy="321346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970739" y="2376921"/>
            <a:ext cx="295465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Username: jan21</a:t>
            </a:r>
          </a:p>
          <a:p>
            <a:r>
              <a:rPr lang="en-GB" sz="2800" dirty="0" smtClean="0">
                <a:latin typeface="Comic Sans MS" panose="030F0702030302020204" pitchFamily="66" charset="0"/>
              </a:rPr>
              <a:t>Password: home</a:t>
            </a:r>
            <a:endParaRPr lang="en-GB" sz="2800" dirty="0"/>
          </a:p>
        </p:txBody>
      </p:sp>
      <p:sp>
        <p:nvSpPr>
          <p:cNvPr id="4" name="Rectangle 3"/>
          <p:cNvSpPr/>
          <p:nvPr/>
        </p:nvSpPr>
        <p:spPr>
          <a:xfrm>
            <a:off x="2760617" y="573202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hlinkClick r:id="rId3"/>
              </a:rPr>
              <a:t>https://www.phonicsplay.co.uk/resources/phase/2/flashcards-speed-trials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2864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8979" y="736265"/>
            <a:ext cx="1124759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Practise reading your keywords using Tricky Word Trucks on Phonics Play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 smtClean="0">
                <a:latin typeface="Comic Sans MS" panose="030F0702030302020204" pitchFamily="66" charset="0"/>
              </a:rPr>
              <a:t>Choose Phase 2 Tricky Words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5520762" y="3382761"/>
            <a:ext cx="295465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Username: jan21</a:t>
            </a:r>
          </a:p>
          <a:p>
            <a:r>
              <a:rPr lang="en-GB" sz="2800" dirty="0" smtClean="0">
                <a:latin typeface="Comic Sans MS" panose="030F0702030302020204" pitchFamily="66" charset="0"/>
              </a:rPr>
              <a:t>Password: home</a:t>
            </a:r>
            <a:endParaRPr lang="en-GB" sz="2800" dirty="0"/>
          </a:p>
        </p:txBody>
      </p:sp>
      <p:sp>
        <p:nvSpPr>
          <p:cNvPr id="4" name="Rectangle 3"/>
          <p:cNvSpPr/>
          <p:nvPr/>
        </p:nvSpPr>
        <p:spPr>
          <a:xfrm>
            <a:off x="2760617" y="573202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hlinkClick r:id="rId2"/>
              </a:rPr>
              <a:t>https://www.phonicsplay.co.uk/resources/phase/2/tricky-word-trucks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64692" t="32254" r="5892" b="23607"/>
          <a:stretch/>
        </p:blipFill>
        <p:spPr>
          <a:xfrm>
            <a:off x="1312144" y="2552147"/>
            <a:ext cx="3827418" cy="322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176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8979" y="736265"/>
            <a:ext cx="112975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Today we are looking at the sound w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134613" y="5190381"/>
            <a:ext cx="60462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Can you draw the letter in the air?</a:t>
            </a:r>
          </a:p>
          <a:p>
            <a:r>
              <a:rPr lang="en-GB" sz="2800" dirty="0" smtClean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802674" y="3736050"/>
            <a:ext cx="8869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  <a:hlinkClick r:id="rId2"/>
              </a:rPr>
              <a:t>https://www.youtube.com/watch?v=PlDPegyV6XI</a:t>
            </a:r>
            <a:endParaRPr lang="en-GB" sz="28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52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11581" y="660602"/>
            <a:ext cx="112975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Can you find the words that begin with the w sound?</a:t>
            </a:r>
          </a:p>
        </p:txBody>
      </p:sp>
      <p:sp>
        <p:nvSpPr>
          <p:cNvPr id="2" name="Rectangle 1"/>
          <p:cNvSpPr/>
          <p:nvPr/>
        </p:nvSpPr>
        <p:spPr>
          <a:xfrm>
            <a:off x="2904308" y="2413503"/>
            <a:ext cx="72455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hlinkClick r:id="rId2"/>
              </a:rPr>
              <a:t>https://www.bbc.co.uk/bitesize/topics/zvq9bdm/articles/zmnbnrd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711581" y="4326025"/>
            <a:ext cx="112975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Watch the video of Geraldine the Giraffe looking at the v sound:</a:t>
            </a:r>
          </a:p>
        </p:txBody>
      </p:sp>
      <p:sp>
        <p:nvSpPr>
          <p:cNvPr id="9" name="Rectangle 8"/>
          <p:cNvSpPr/>
          <p:nvPr/>
        </p:nvSpPr>
        <p:spPr>
          <a:xfrm>
            <a:off x="2235581" y="5401818"/>
            <a:ext cx="112975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  <a:hlinkClick r:id="rId3"/>
              </a:rPr>
              <a:t>https://www.youtube.com/watch?v=IWZLTI4zTtQ</a:t>
            </a:r>
            <a:endParaRPr lang="en-GB" sz="28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3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11582" y="660602"/>
            <a:ext cx="105747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Can you blend the sounds in the words to read and answer the yes and no questions? </a:t>
            </a:r>
          </a:p>
        </p:txBody>
      </p:sp>
      <p:sp>
        <p:nvSpPr>
          <p:cNvPr id="4" name="Rectangle 3"/>
          <p:cNvSpPr/>
          <p:nvPr/>
        </p:nvSpPr>
        <p:spPr>
          <a:xfrm>
            <a:off x="554826" y="3229631"/>
            <a:ext cx="1129753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0" dirty="0" smtClean="0">
                <a:latin typeface="Comic Sans MS" panose="030F0702030302020204" pitchFamily="66" charset="0"/>
              </a:rPr>
              <a:t>Can men jog to get fit?</a:t>
            </a:r>
          </a:p>
        </p:txBody>
      </p:sp>
    </p:spTree>
    <p:extLst>
      <p:ext uri="{BB962C8B-B14F-4D97-AF65-F5344CB8AC3E}">
        <p14:creationId xmlns:p14="http://schemas.microsoft.com/office/powerpoint/2010/main" val="41523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11582" y="660602"/>
            <a:ext cx="105747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Can you blend the sounds in the words to read and answer the yes and no questions? </a:t>
            </a:r>
          </a:p>
        </p:txBody>
      </p:sp>
      <p:sp>
        <p:nvSpPr>
          <p:cNvPr id="4" name="Rectangle 3"/>
          <p:cNvSpPr/>
          <p:nvPr/>
        </p:nvSpPr>
        <p:spPr>
          <a:xfrm>
            <a:off x="554826" y="3229631"/>
            <a:ext cx="1129753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0" dirty="0" smtClean="0">
                <a:latin typeface="Comic Sans MS" panose="030F0702030302020204" pitchFamily="66" charset="0"/>
              </a:rPr>
              <a:t>Has a pot of jam got a lid?</a:t>
            </a:r>
          </a:p>
        </p:txBody>
      </p:sp>
    </p:spTree>
    <p:extLst>
      <p:ext uri="{BB962C8B-B14F-4D97-AF65-F5344CB8AC3E}">
        <p14:creationId xmlns:p14="http://schemas.microsoft.com/office/powerpoint/2010/main" val="353533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11582" y="660602"/>
            <a:ext cx="105747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Can you blend the sounds in the words to read and answer the yes and no questions? </a:t>
            </a:r>
          </a:p>
        </p:txBody>
      </p:sp>
      <p:sp>
        <p:nvSpPr>
          <p:cNvPr id="4" name="Rectangle 3"/>
          <p:cNvSpPr/>
          <p:nvPr/>
        </p:nvSpPr>
        <p:spPr>
          <a:xfrm>
            <a:off x="554826" y="3229631"/>
            <a:ext cx="1129753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0" dirty="0" smtClean="0">
                <a:latin typeface="Comic Sans MS" panose="030F0702030302020204" pitchFamily="66" charset="0"/>
              </a:rPr>
              <a:t>Can a van go up a hill?</a:t>
            </a:r>
          </a:p>
        </p:txBody>
      </p:sp>
    </p:spTree>
    <p:extLst>
      <p:ext uri="{BB962C8B-B14F-4D97-AF65-F5344CB8AC3E}">
        <p14:creationId xmlns:p14="http://schemas.microsoft.com/office/powerpoint/2010/main" val="258698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11582" y="660602"/>
            <a:ext cx="105747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Can you blend the sounds in the words to read and answer the yes and no questions? </a:t>
            </a:r>
          </a:p>
        </p:txBody>
      </p:sp>
      <p:sp>
        <p:nvSpPr>
          <p:cNvPr id="4" name="Rectangle 3"/>
          <p:cNvSpPr/>
          <p:nvPr/>
        </p:nvSpPr>
        <p:spPr>
          <a:xfrm>
            <a:off x="554826" y="3229631"/>
            <a:ext cx="1129753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0" dirty="0" smtClean="0">
                <a:latin typeface="Comic Sans MS" panose="030F0702030302020204" pitchFamily="66" charset="0"/>
              </a:rPr>
              <a:t>Has a cat got a web?</a:t>
            </a:r>
          </a:p>
        </p:txBody>
      </p:sp>
    </p:spTree>
    <p:extLst>
      <p:ext uri="{BB962C8B-B14F-4D97-AF65-F5344CB8AC3E}">
        <p14:creationId xmlns:p14="http://schemas.microsoft.com/office/powerpoint/2010/main" val="185327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215</Words>
  <Application>Microsoft Office PowerPoint</Application>
  <PresentationFormat>Widescreen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Office Theme</vt:lpstr>
      <vt:lpstr>Phonics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</dc:title>
  <dc:creator>Barber, J</dc:creator>
  <cp:lastModifiedBy>Barber, J</cp:lastModifiedBy>
  <cp:revision>21</cp:revision>
  <dcterms:created xsi:type="dcterms:W3CDTF">2021-01-06T20:29:02Z</dcterms:created>
  <dcterms:modified xsi:type="dcterms:W3CDTF">2021-01-11T13:46:16Z</dcterms:modified>
</cp:coreProperties>
</file>