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5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33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72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4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59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6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14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3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5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49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D1138-DBD9-4DD0-A85A-D5D983EBB3A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872CE-E556-4D70-A9F8-310C28A11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76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ue%2c+u_e+and+ew&amp;view=detail&amp;mid=37685B2A2BADB624340237685B2A2BADB6243402&amp;FORM=VIRE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461863" cy="2387600"/>
          </a:xfrm>
        </p:spPr>
        <p:txBody>
          <a:bodyPr>
            <a:normAutofit/>
          </a:bodyPr>
          <a:lstStyle/>
          <a:p>
            <a:r>
              <a:rPr lang="en-GB" sz="5400" u="sng" dirty="0" smtClean="0">
                <a:latin typeface="HfW precursive" panose="00000500000000000000" pitchFamily="2" charset="0"/>
              </a:rPr>
              <a:t>Wednesday 3</a:t>
            </a:r>
            <a:r>
              <a:rPr lang="en-GB" sz="5400" u="sng" baseline="30000" dirty="0" smtClean="0">
                <a:latin typeface="HfW precursive" panose="00000500000000000000" pitchFamily="2" charset="0"/>
              </a:rPr>
              <a:t>rd</a:t>
            </a:r>
            <a:r>
              <a:rPr lang="en-GB" sz="5400" u="sng" dirty="0" smtClean="0">
                <a:latin typeface="HfW precursive" panose="00000500000000000000" pitchFamily="2" charset="0"/>
              </a:rPr>
              <a:t> </a:t>
            </a:r>
            <a:r>
              <a:rPr lang="en-GB" sz="5400" u="sng" dirty="0" smtClean="0">
                <a:latin typeface="HfW precursive" panose="00000500000000000000" pitchFamily="2" charset="0"/>
              </a:rPr>
              <a:t>February </a:t>
            </a:r>
            <a:r>
              <a:rPr lang="en-GB" sz="5400" u="sng" dirty="0" smtClean="0">
                <a:latin typeface="HfW precursive" panose="00000500000000000000" pitchFamily="2" charset="0"/>
              </a:rPr>
              <a:t>2021</a:t>
            </a:r>
            <a:endParaRPr lang="en-GB" sz="54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u="sng" dirty="0" smtClean="0">
                <a:latin typeface="HfW precursive" panose="00000500000000000000" pitchFamily="2" charset="0"/>
              </a:rPr>
              <a:t>Reading/Phonics</a:t>
            </a:r>
            <a:endParaRPr lang="en-GB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4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1" y="299258"/>
            <a:ext cx="9074603" cy="63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8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247120" y="104503"/>
            <a:ext cx="944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7030A0"/>
                </a:solidFill>
                <a:latin typeface="HfW precursive" panose="00000500000000000000" pitchFamily="2" charset="0"/>
              </a:rPr>
              <a:t>Y2</a:t>
            </a:r>
            <a:endParaRPr lang="en-GB" dirty="0">
              <a:solidFill>
                <a:srgbClr val="7030A0"/>
              </a:solidFill>
              <a:latin typeface="HfW precursive" panose="000005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4300" y="233771"/>
            <a:ext cx="361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Y2 Task: Can you have a try at reading the non fiction text about </a:t>
            </a:r>
            <a:r>
              <a:rPr lang="en-GB" dirty="0" smtClean="0">
                <a:latin typeface="HfW precursive" panose="00000500000000000000" pitchFamily="2" charset="0"/>
              </a:rPr>
              <a:t>penguins</a:t>
            </a:r>
            <a:r>
              <a:rPr lang="en-GB" dirty="0" smtClean="0">
                <a:latin typeface="HfW precursive" panose="00000500000000000000" pitchFamily="2" charset="0"/>
              </a:rPr>
              <a:t>? </a:t>
            </a:r>
            <a:r>
              <a:rPr lang="en-GB" dirty="0" smtClean="0">
                <a:latin typeface="HfW precursive" panose="00000500000000000000" pitchFamily="2" charset="0"/>
              </a:rPr>
              <a:t>Can you answer the questions in full sentences?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04503"/>
            <a:ext cx="3910103" cy="599367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3816509" y="1711099"/>
            <a:ext cx="3828142" cy="4986723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7536860" y="812389"/>
            <a:ext cx="4516664" cy="57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77" y="299258"/>
            <a:ext cx="11268075" cy="624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6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424" y="195943"/>
            <a:ext cx="8948057" cy="64992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439" y="2745267"/>
            <a:ext cx="15414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www.bing.com/videos/search?q=ue%2c+u_e+and+ew&amp;view=detail&amp;mid=37685B2A2BADB624340237685B2A2BADB6243402&amp;FORM=VIRE</a:t>
            </a:r>
            <a:r>
              <a:rPr lang="en-GB" dirty="0" smtClean="0"/>
              <a:t> – watch 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68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16046" y="261257"/>
            <a:ext cx="9013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  <a:latin typeface="HfW precursive" panose="00000500000000000000" pitchFamily="2" charset="0"/>
              </a:rPr>
              <a:t>Y1</a:t>
            </a:r>
            <a:endParaRPr lang="en-GB" dirty="0">
              <a:solidFill>
                <a:srgbClr val="FF0000"/>
              </a:solidFill>
              <a:latin typeface="HfW precursive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595" y="356512"/>
            <a:ext cx="8916762" cy="613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7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412" y="408485"/>
            <a:ext cx="9871301" cy="616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0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39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HfW precursive</vt:lpstr>
      <vt:lpstr>Office Theme</vt:lpstr>
      <vt:lpstr>Wednesday 3rd February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1st February 2021</dc:title>
  <dc:creator>Abigail Williams</dc:creator>
  <cp:lastModifiedBy>Abigail Williams</cp:lastModifiedBy>
  <cp:revision>16</cp:revision>
  <dcterms:created xsi:type="dcterms:W3CDTF">2021-01-22T09:19:26Z</dcterms:created>
  <dcterms:modified xsi:type="dcterms:W3CDTF">2021-01-25T20:33:49Z</dcterms:modified>
</cp:coreProperties>
</file>