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ECB0-EBAF-47BC-A927-9A85981E35E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B95E-0D2E-4298-A237-85534D2C3B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75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ECB0-EBAF-47BC-A927-9A85981E35E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B95E-0D2E-4298-A237-85534D2C3B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235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ECB0-EBAF-47BC-A927-9A85981E35E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B95E-0D2E-4298-A237-85534D2C3B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09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ECB0-EBAF-47BC-A927-9A85981E35E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B95E-0D2E-4298-A237-85534D2C3B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727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ECB0-EBAF-47BC-A927-9A85981E35E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B95E-0D2E-4298-A237-85534D2C3B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003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ECB0-EBAF-47BC-A927-9A85981E35E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B95E-0D2E-4298-A237-85534D2C3B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147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ECB0-EBAF-47BC-A927-9A85981E35E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B95E-0D2E-4298-A237-85534D2C3B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523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ECB0-EBAF-47BC-A927-9A85981E35E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B95E-0D2E-4298-A237-85534D2C3B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875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ECB0-EBAF-47BC-A927-9A85981E35E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B95E-0D2E-4298-A237-85534D2C3B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165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ECB0-EBAF-47BC-A927-9A85981E35E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B95E-0D2E-4298-A237-85534D2C3B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56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ECB0-EBAF-47BC-A927-9A85981E35E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B95E-0D2E-4298-A237-85534D2C3B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040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0ECB0-EBAF-47BC-A927-9A85981E35E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1B95E-0D2E-4298-A237-85534D2C3B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04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u="sng" dirty="0" smtClean="0">
                <a:latin typeface="HfW precursive" panose="00000500000000000000" pitchFamily="2" charset="0"/>
              </a:rPr>
              <a:t>Wednesday 10</a:t>
            </a:r>
            <a:r>
              <a:rPr lang="en-GB" sz="4400" u="sng" baseline="30000" dirty="0" smtClean="0">
                <a:latin typeface="HfW precursive" panose="00000500000000000000" pitchFamily="2" charset="0"/>
              </a:rPr>
              <a:t>th</a:t>
            </a:r>
            <a:r>
              <a:rPr lang="en-GB" sz="4400" u="sng" dirty="0" smtClean="0">
                <a:latin typeface="HfW precursive" panose="00000500000000000000" pitchFamily="2" charset="0"/>
              </a:rPr>
              <a:t> February 2021</a:t>
            </a:r>
            <a:endParaRPr lang="en-GB" sz="4400" u="sng" dirty="0">
              <a:latin typeface="HfW precursive" panose="000005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3600" u="sng" dirty="0" smtClean="0">
                <a:latin typeface="HfW precursive" panose="00000500000000000000" pitchFamily="2" charset="0"/>
              </a:rPr>
              <a:t>Reading/Phonics</a:t>
            </a:r>
            <a:endParaRPr lang="en-GB" u="sng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939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668" y="287331"/>
            <a:ext cx="9339943" cy="629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130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415" y="175912"/>
            <a:ext cx="8869681" cy="6556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307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438" y="277041"/>
            <a:ext cx="9317355" cy="640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660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732" y="209005"/>
            <a:ext cx="8869680" cy="6487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849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HfW precursive</vt:lpstr>
      <vt:lpstr>Office Theme</vt:lpstr>
      <vt:lpstr>Wednesday 10th February 2021</vt:lpstr>
      <vt:lpstr>PowerPoint Presentation</vt:lpstr>
      <vt:lpstr>PowerPoint Presentation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10th February 2021</dc:title>
  <dc:creator>Abigail Williams</dc:creator>
  <cp:lastModifiedBy>Abigail Williams</cp:lastModifiedBy>
  <cp:revision>3</cp:revision>
  <dcterms:created xsi:type="dcterms:W3CDTF">2021-02-02T23:22:51Z</dcterms:created>
  <dcterms:modified xsi:type="dcterms:W3CDTF">2021-02-02T23:29:41Z</dcterms:modified>
</cp:coreProperties>
</file>