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6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9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2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9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7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8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5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1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7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9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79351-DBB2-453C-91B7-0FB2E89E391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9C926-03B3-4A29-9FFF-ACA75E6CC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7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Tuesday 26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Reading/Phonics</a:t>
            </a:r>
            <a:endParaRPr lang="en-GB" sz="3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1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540327"/>
            <a:ext cx="11020425" cy="604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14325"/>
            <a:ext cx="101346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9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498763"/>
            <a:ext cx="11153775" cy="605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4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2756"/>
            <a:ext cx="11430000" cy="618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3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47" y="152833"/>
            <a:ext cx="11220450" cy="649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precursive</vt:lpstr>
      <vt:lpstr>Office Theme</vt:lpstr>
      <vt:lpstr>Tuesday 26th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26th January 2021</dc:title>
  <dc:creator>Abigail Williams</dc:creator>
  <cp:lastModifiedBy>Abigail Williams</cp:lastModifiedBy>
  <cp:revision>3</cp:revision>
  <dcterms:created xsi:type="dcterms:W3CDTF">2021-01-14T10:16:37Z</dcterms:created>
  <dcterms:modified xsi:type="dcterms:W3CDTF">2021-01-14T10:23:08Z</dcterms:modified>
</cp:coreProperties>
</file>