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3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928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73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61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42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28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821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96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08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35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62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51F693-1766-4389-80F3-EE021B0CB2A4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4773C-F595-4EFC-86BC-F88FE535E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85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u="sng" dirty="0" smtClean="0">
                <a:latin typeface="HfW precursive" panose="00000500000000000000" pitchFamily="2" charset="0"/>
              </a:rPr>
              <a:t>Monday 18</a:t>
            </a:r>
            <a:r>
              <a:rPr lang="en-GB" sz="4800" u="sng" baseline="30000" dirty="0" smtClean="0">
                <a:latin typeface="HfW precursive" panose="00000500000000000000" pitchFamily="2" charset="0"/>
              </a:rPr>
              <a:t>th</a:t>
            </a:r>
            <a:r>
              <a:rPr lang="en-GB" sz="4800" u="sng" dirty="0" smtClean="0">
                <a:latin typeface="HfW precursive" panose="00000500000000000000" pitchFamily="2" charset="0"/>
              </a:rPr>
              <a:t> January 2021</a:t>
            </a:r>
            <a:endParaRPr lang="en-GB" sz="4800" u="sng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u="sng" dirty="0" smtClean="0">
                <a:latin typeface="HfW precursive" panose="00000500000000000000" pitchFamily="2" charset="0"/>
              </a:rPr>
              <a:t>Reading</a:t>
            </a:r>
            <a:endParaRPr lang="en-GB" sz="4000" u="sng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591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0" y="567118"/>
            <a:ext cx="8347710" cy="588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18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23" y="1411941"/>
            <a:ext cx="11947376" cy="3156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6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118" y="220042"/>
            <a:ext cx="9158007" cy="60597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97034" y="833718"/>
            <a:ext cx="22949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Have a go at completing the example question. Remember to answer the ‘how’ questions, you need to explain your answer.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229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921" y="273507"/>
            <a:ext cx="8497524" cy="644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322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HfW precursive</vt:lpstr>
      <vt:lpstr>Office Theme</vt:lpstr>
      <vt:lpstr>Monday 18th January 2021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18th January 2021</dc:title>
  <dc:creator>Abigail Williams</dc:creator>
  <cp:lastModifiedBy>Abigail Williams</cp:lastModifiedBy>
  <cp:revision>3</cp:revision>
  <dcterms:created xsi:type="dcterms:W3CDTF">2021-01-11T19:09:07Z</dcterms:created>
  <dcterms:modified xsi:type="dcterms:W3CDTF">2021-01-11T19:22:04Z</dcterms:modified>
</cp:coreProperties>
</file>