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6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6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2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4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0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07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66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7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32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7C67-E172-4C01-ABA0-ADDC1F08CBA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E2ADC-EF26-44AD-A407-974570789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7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Monday 25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>
                <a:latin typeface="HfW precursive" panose="00000500000000000000" pitchFamily="2" charset="0"/>
              </a:rPr>
              <a:t>Reading/Phonics</a:t>
            </a:r>
            <a:endParaRPr lang="en-GB" sz="3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8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90525"/>
            <a:ext cx="101346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8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31" y="503699"/>
            <a:ext cx="9153178" cy="5800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59142" y="939338"/>
            <a:ext cx="2327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HfW precursive" panose="00000500000000000000" pitchFamily="2" charset="0"/>
              </a:rPr>
              <a:t>Can you think of some words for each of the long vowel sounds?</a:t>
            </a:r>
            <a:endParaRPr lang="en-GB" sz="24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6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27" y="116378"/>
            <a:ext cx="11258550" cy="659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2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349135"/>
            <a:ext cx="10868025" cy="613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4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349136"/>
            <a:ext cx="11544300" cy="6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3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232757"/>
            <a:ext cx="11068050" cy="63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2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HfW precursive</vt:lpstr>
      <vt:lpstr>Office Theme</vt:lpstr>
      <vt:lpstr>Monday 25th January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25th January 2021</dc:title>
  <dc:creator>Abigail Williams</dc:creator>
  <cp:lastModifiedBy>Abigail Williams</cp:lastModifiedBy>
  <cp:revision>3</cp:revision>
  <dcterms:created xsi:type="dcterms:W3CDTF">2021-01-14T09:05:10Z</dcterms:created>
  <dcterms:modified xsi:type="dcterms:W3CDTF">2021-01-14T09:08:10Z</dcterms:modified>
</cp:coreProperties>
</file>