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6C7A-46F6-4E78-B9F4-A3C26AB41B82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7A95-E528-40F3-9C28-168AD0E3C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195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6C7A-46F6-4E78-B9F4-A3C26AB41B82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7A95-E528-40F3-9C28-168AD0E3C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342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6C7A-46F6-4E78-B9F4-A3C26AB41B82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7A95-E528-40F3-9C28-168AD0E3C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911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6C7A-46F6-4E78-B9F4-A3C26AB41B82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7A95-E528-40F3-9C28-168AD0E3C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907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6C7A-46F6-4E78-B9F4-A3C26AB41B82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7A95-E528-40F3-9C28-168AD0E3C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131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6C7A-46F6-4E78-B9F4-A3C26AB41B82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7A95-E528-40F3-9C28-168AD0E3C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545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6C7A-46F6-4E78-B9F4-A3C26AB41B82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7A95-E528-40F3-9C28-168AD0E3C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961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6C7A-46F6-4E78-B9F4-A3C26AB41B82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7A95-E528-40F3-9C28-168AD0E3C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161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6C7A-46F6-4E78-B9F4-A3C26AB41B82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7A95-E528-40F3-9C28-168AD0E3C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029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6C7A-46F6-4E78-B9F4-A3C26AB41B82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7A95-E528-40F3-9C28-168AD0E3C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408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6C7A-46F6-4E78-B9F4-A3C26AB41B82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7A95-E528-40F3-9C28-168AD0E3C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379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06C7A-46F6-4E78-B9F4-A3C26AB41B82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F7A95-E528-40F3-9C28-168AD0E3C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670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u="sng" dirty="0" smtClean="0">
                <a:latin typeface="HfW precursive" panose="00000500000000000000" pitchFamily="2" charset="0"/>
              </a:rPr>
              <a:t>Thursday 25</a:t>
            </a:r>
            <a:r>
              <a:rPr lang="en-GB" sz="4400" u="sng" baseline="30000" dirty="0" smtClean="0">
                <a:latin typeface="HfW precursive" panose="00000500000000000000" pitchFamily="2" charset="0"/>
              </a:rPr>
              <a:t>th</a:t>
            </a:r>
            <a:r>
              <a:rPr lang="en-GB" sz="4400" u="sng" dirty="0" smtClean="0">
                <a:latin typeface="HfW precursive" panose="00000500000000000000" pitchFamily="2" charset="0"/>
              </a:rPr>
              <a:t> February 2021</a:t>
            </a:r>
            <a:endParaRPr lang="en-GB" sz="4400" u="sng" dirty="0">
              <a:latin typeface="HfW precursive" panose="000005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u="sng" dirty="0" smtClean="0">
                <a:latin typeface="HfW precursive" panose="00000500000000000000" pitchFamily="2" charset="0"/>
              </a:rPr>
              <a:t>Reading/Phonics</a:t>
            </a:r>
            <a:endParaRPr lang="en-GB" sz="3200" u="sng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8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204" y="216130"/>
            <a:ext cx="9848850" cy="6495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243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5" y="249382"/>
            <a:ext cx="11449050" cy="6375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461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7" y="141316"/>
            <a:ext cx="11477625" cy="6475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937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133004"/>
            <a:ext cx="11506200" cy="6425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218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HfW precursive</vt:lpstr>
      <vt:lpstr>Office Theme</vt:lpstr>
      <vt:lpstr>Thursday 25th February 2021</vt:lpstr>
      <vt:lpstr>PowerPoint Presentation</vt:lpstr>
      <vt:lpstr>PowerPoint Presentation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 25th February 2021</dc:title>
  <dc:creator>Abigail Williams</dc:creator>
  <cp:lastModifiedBy>Abigail Williams</cp:lastModifiedBy>
  <cp:revision>1</cp:revision>
  <dcterms:created xsi:type="dcterms:W3CDTF">2021-02-04T13:14:10Z</dcterms:created>
  <dcterms:modified xsi:type="dcterms:W3CDTF">2021-02-04T13:14:33Z</dcterms:modified>
</cp:coreProperties>
</file>