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02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85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96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10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24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09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9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0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59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46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11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9E3EA-4DB3-49DC-BCB4-624E8106A9FD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3D175-2D3B-4673-ACF9-8D1E4597CB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62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u="sng" dirty="0" smtClean="0">
                <a:latin typeface="HfW precursive" panose="00000500000000000000" pitchFamily="2" charset="0"/>
              </a:rPr>
              <a:t>Friday 26</a:t>
            </a:r>
            <a:r>
              <a:rPr lang="en-GB" sz="54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5400" u="sng" dirty="0" smtClean="0">
                <a:latin typeface="HfW precursive" panose="00000500000000000000" pitchFamily="2" charset="0"/>
              </a:rPr>
              <a:t> February 2021</a:t>
            </a:r>
            <a:endParaRPr lang="en-GB" sz="5400" u="sng" dirty="0">
              <a:latin typeface="HfW precursive" panose="000005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3200" u="sng" dirty="0" smtClean="0">
                <a:latin typeface="HfW precursive" panose="00000500000000000000" pitchFamily="2" charset="0"/>
              </a:rPr>
              <a:t>Reading/Phonics</a:t>
            </a:r>
            <a:endParaRPr lang="en-GB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91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7" y="157162"/>
            <a:ext cx="10906125" cy="654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63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" y="191193"/>
            <a:ext cx="11468100" cy="636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05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287" y="182879"/>
            <a:ext cx="11401425" cy="645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152" y="224443"/>
            <a:ext cx="11363325" cy="615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14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108065"/>
            <a:ext cx="11439525" cy="644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05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HfW precursive</vt:lpstr>
      <vt:lpstr>Office Theme</vt:lpstr>
      <vt:lpstr>Friday 26th February 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Friday 26th February 2021</dc:title>
  <dc:creator>Abigail Williams</dc:creator>
  <cp:lastModifiedBy>Abigail Williams</cp:lastModifiedBy>
  <cp:revision>2</cp:revision>
  <dcterms:created xsi:type="dcterms:W3CDTF">2021-02-04T13:23:19Z</dcterms:created>
  <dcterms:modified xsi:type="dcterms:W3CDTF">2021-02-04T13:27:02Z</dcterms:modified>
</cp:coreProperties>
</file>