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D095A-6C31-4E18-93C0-D6FE2668E3C4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0453F-571F-455D-B739-D5672CC413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210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D095A-6C31-4E18-93C0-D6FE2668E3C4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0453F-571F-455D-B739-D5672CC413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3167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D095A-6C31-4E18-93C0-D6FE2668E3C4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0453F-571F-455D-B739-D5672CC413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6486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D095A-6C31-4E18-93C0-D6FE2668E3C4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0453F-571F-455D-B739-D5672CC413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719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D095A-6C31-4E18-93C0-D6FE2668E3C4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0453F-571F-455D-B739-D5672CC413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3739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D095A-6C31-4E18-93C0-D6FE2668E3C4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0453F-571F-455D-B739-D5672CC413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3464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D095A-6C31-4E18-93C0-D6FE2668E3C4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0453F-571F-455D-B739-D5672CC413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7222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D095A-6C31-4E18-93C0-D6FE2668E3C4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0453F-571F-455D-B739-D5672CC413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5314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D095A-6C31-4E18-93C0-D6FE2668E3C4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0453F-571F-455D-B739-D5672CC413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4919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D095A-6C31-4E18-93C0-D6FE2668E3C4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0453F-571F-455D-B739-D5672CC413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0618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D095A-6C31-4E18-93C0-D6FE2668E3C4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0453F-571F-455D-B739-D5672CC413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4170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D095A-6C31-4E18-93C0-D6FE2668E3C4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B0453F-571F-455D-B739-D5672CC413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6207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5400" u="sng" dirty="0" smtClean="0">
                <a:latin typeface="HfW precursive" panose="00000500000000000000" pitchFamily="2" charset="0"/>
              </a:rPr>
              <a:t>Tuesday 9</a:t>
            </a:r>
            <a:r>
              <a:rPr lang="en-GB" sz="5400" u="sng" baseline="30000" dirty="0" smtClean="0">
                <a:latin typeface="HfW precursive" panose="00000500000000000000" pitchFamily="2" charset="0"/>
              </a:rPr>
              <a:t>th</a:t>
            </a:r>
            <a:r>
              <a:rPr lang="en-GB" sz="5400" u="sng" dirty="0" smtClean="0">
                <a:latin typeface="HfW precursive" panose="00000500000000000000" pitchFamily="2" charset="0"/>
              </a:rPr>
              <a:t> February 2021</a:t>
            </a:r>
            <a:endParaRPr lang="en-GB" sz="5400" u="sng" dirty="0">
              <a:latin typeface="HfW precursive" panose="00000500000000000000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z="3600" u="sng" dirty="0" smtClean="0">
                <a:latin typeface="HfW precursive" panose="00000500000000000000" pitchFamily="2" charset="0"/>
              </a:rPr>
              <a:t>Phonics/Reading</a:t>
            </a:r>
            <a:endParaRPr lang="en-GB" u="sng" dirty="0">
              <a:latin typeface="HfW precursive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054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4743" y="509411"/>
            <a:ext cx="8289607" cy="5877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7098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1053" y="234943"/>
            <a:ext cx="8585426" cy="6334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243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6994" y="211699"/>
            <a:ext cx="8697005" cy="6448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8236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7177" y="179675"/>
            <a:ext cx="8470174" cy="6470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24352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</Words>
  <Application>Microsoft Office PowerPoint</Application>
  <PresentationFormat>Widescreen</PresentationFormat>
  <Paragraphs>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HfW precursive</vt:lpstr>
      <vt:lpstr>Office Theme</vt:lpstr>
      <vt:lpstr>Tuesday 9th February 2021</vt:lpstr>
      <vt:lpstr>PowerPoint Presentation</vt:lpstr>
      <vt:lpstr>PowerPoint Presentation</vt:lpstr>
      <vt:lpstr>PowerPoint Presentation</vt:lpstr>
      <vt:lpstr>PowerPoint Presentation</vt:lpstr>
    </vt:vector>
  </TitlesOfParts>
  <Company>OneIT Services and Solutions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Tuesday 9th February 2021</dc:title>
  <dc:creator>Abigail Williams</dc:creator>
  <cp:lastModifiedBy>Abigail Williams</cp:lastModifiedBy>
  <cp:revision>2</cp:revision>
  <dcterms:created xsi:type="dcterms:W3CDTF">2021-02-02T20:10:28Z</dcterms:created>
  <dcterms:modified xsi:type="dcterms:W3CDTF">2021-02-02T20:15:42Z</dcterms:modified>
</cp:coreProperties>
</file>