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60CF-1ED5-47B2-853D-A21BE6A90DE5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4AB3-5306-4227-A21D-42AA9D52D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647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60CF-1ED5-47B2-853D-A21BE6A90DE5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4AB3-5306-4227-A21D-42AA9D52D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565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60CF-1ED5-47B2-853D-A21BE6A90DE5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4AB3-5306-4227-A21D-42AA9D52D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788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60CF-1ED5-47B2-853D-A21BE6A90DE5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4AB3-5306-4227-A21D-42AA9D52D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805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60CF-1ED5-47B2-853D-A21BE6A90DE5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4AB3-5306-4227-A21D-42AA9D52D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72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60CF-1ED5-47B2-853D-A21BE6A90DE5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4AB3-5306-4227-A21D-42AA9D52D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2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60CF-1ED5-47B2-853D-A21BE6A90DE5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4AB3-5306-4227-A21D-42AA9D52D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263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60CF-1ED5-47B2-853D-A21BE6A90DE5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4AB3-5306-4227-A21D-42AA9D52D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882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60CF-1ED5-47B2-853D-A21BE6A90DE5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4AB3-5306-4227-A21D-42AA9D52D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137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60CF-1ED5-47B2-853D-A21BE6A90DE5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4AB3-5306-4227-A21D-42AA9D52D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527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760CF-1ED5-47B2-853D-A21BE6A90DE5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4AB3-5306-4227-A21D-42AA9D52D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99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760CF-1ED5-47B2-853D-A21BE6A90DE5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94AB3-5306-4227-A21D-42AA9D52D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871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teach/supermovers/ks1-maths-the-2-times-table-with-bridget-the-lioness/zrrx92p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GeCX_6xOCLQ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0215"/>
            <a:ext cx="9144000" cy="2387600"/>
          </a:xfrm>
        </p:spPr>
        <p:txBody>
          <a:bodyPr/>
          <a:lstStyle/>
          <a:p>
            <a:r>
              <a:rPr lang="en-GB" dirty="0" smtClean="0">
                <a:latin typeface="HfW precursive" panose="00000500000000000000" pitchFamily="2" charset="0"/>
              </a:rPr>
              <a:t>Maths PowerPoint</a:t>
            </a:r>
            <a:endParaRPr lang="en-GB" dirty="0">
              <a:latin typeface="HfW precursive" panose="000005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HfW precursive" panose="00000500000000000000" pitchFamily="2" charset="0"/>
              </a:rPr>
              <a:t>WB 22.2.21</a:t>
            </a:r>
            <a:endParaRPr lang="en-GB" sz="4000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218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53989" y="438912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96" y="551515"/>
            <a:ext cx="8797698" cy="4606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536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5256" y="342220"/>
            <a:ext cx="9646104" cy="630327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2408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White rose starter </a:t>
            </a:r>
            <a:endParaRPr lang="en-GB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7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9495" y="880684"/>
            <a:ext cx="8721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  <a:hlinkClick r:id="rId2"/>
              </a:rPr>
              <a:t>https://www.bbc.co.uk/teach/supermovers/ks1-maths-the-2-times-table-with-bridget-the-lioness/zrrx92p</a:t>
            </a:r>
            <a:endParaRPr lang="en-GB" dirty="0">
              <a:latin typeface="HfW precursive" panose="00000500000000000000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53063"/>
            <a:ext cx="9989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Starter</a:t>
            </a:r>
            <a:endParaRPr lang="en-GB" dirty="0">
              <a:latin typeface="HfW precursive" panose="000005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8991" y="2392569"/>
            <a:ext cx="9753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HfW precursive" panose="00000500000000000000" pitchFamily="2" charset="0"/>
              </a:rPr>
              <a:t>Can you count in steps of two ? </a:t>
            </a:r>
            <a:endParaRPr lang="en-GB" sz="4000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547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47657" y="931747"/>
            <a:ext cx="531658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HfW precursive" panose="00000500000000000000" pitchFamily="2" charset="0"/>
              </a:rPr>
              <a:t>This week we are focusing on addition, adding, finding a total. Here are some words to help you when learning how to add. </a:t>
            </a:r>
          </a:p>
          <a:p>
            <a:pPr algn="ctr"/>
            <a:endParaRPr lang="en-GB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524" y="573781"/>
            <a:ext cx="3861162" cy="544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161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4559" y="2160116"/>
            <a:ext cx="6292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  <a:hlinkClick r:id="rId2"/>
              </a:rPr>
              <a:t>https://www.youtube.com/watch?v=GeCX_6xOCLQ</a:t>
            </a:r>
            <a:endParaRPr lang="en-GB" dirty="0">
              <a:latin typeface="HfW precursive" panose="000005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8696" y="457201"/>
            <a:ext cx="100134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HfW precursive" panose="00000500000000000000" pitchFamily="2" charset="0"/>
              </a:rPr>
              <a:t>Watch the you tube clip to help you understand addition. </a:t>
            </a:r>
            <a:endParaRPr lang="en-GB" sz="3200" dirty="0">
              <a:latin typeface="HfW precursive" panose="000005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228200">
            <a:off x="725805" y="3065026"/>
            <a:ext cx="5389352" cy="31182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94092">
            <a:off x="6962808" y="2819819"/>
            <a:ext cx="4629271" cy="2571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117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817" y="169817"/>
            <a:ext cx="1476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Main Input </a:t>
            </a:r>
            <a:endParaRPr lang="en-GB" dirty="0">
              <a:latin typeface="HfW precursive" panose="000005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67989" y="354483"/>
            <a:ext cx="91570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HfW precursive" panose="00000500000000000000" pitchFamily="2" charset="0"/>
              </a:rPr>
              <a:t>What resources can you find around the house to help you find the answer to these questions. </a:t>
            </a:r>
            <a:endParaRPr lang="en-GB" sz="2400" dirty="0">
              <a:latin typeface="HfW precursive" panose="000005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515" y="1593669"/>
            <a:ext cx="407561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HfW precursive" panose="00000500000000000000" pitchFamily="2" charset="0"/>
              </a:rPr>
              <a:t>2 + 1 = </a:t>
            </a:r>
          </a:p>
          <a:p>
            <a:endParaRPr lang="en-GB" sz="3200" dirty="0">
              <a:latin typeface="HfW precursive" panose="00000500000000000000" pitchFamily="2" charset="0"/>
            </a:endParaRPr>
          </a:p>
          <a:p>
            <a:endParaRPr lang="en-GB" sz="3200" dirty="0" smtClean="0">
              <a:latin typeface="HfW precursive" panose="00000500000000000000" pitchFamily="2" charset="0"/>
            </a:endParaRPr>
          </a:p>
          <a:p>
            <a:r>
              <a:rPr lang="en-GB" sz="3200" dirty="0" smtClean="0">
                <a:latin typeface="HfW precursive" panose="00000500000000000000" pitchFamily="2" charset="0"/>
              </a:rPr>
              <a:t>2 + 2 = </a:t>
            </a:r>
          </a:p>
          <a:p>
            <a:endParaRPr lang="en-GB" sz="3200" dirty="0">
              <a:latin typeface="HfW precursive" panose="00000500000000000000" pitchFamily="2" charset="0"/>
            </a:endParaRPr>
          </a:p>
          <a:p>
            <a:endParaRPr lang="en-GB" sz="3200" dirty="0" smtClean="0">
              <a:latin typeface="HfW precursive" panose="00000500000000000000" pitchFamily="2" charset="0"/>
            </a:endParaRPr>
          </a:p>
          <a:p>
            <a:r>
              <a:rPr lang="en-GB" sz="3200" dirty="0" smtClean="0">
                <a:latin typeface="HfW precursive" panose="00000500000000000000" pitchFamily="2" charset="0"/>
              </a:rPr>
              <a:t>4 + 1 = </a:t>
            </a:r>
          </a:p>
          <a:p>
            <a:endParaRPr lang="en-GB" sz="3200" dirty="0">
              <a:latin typeface="HfW precursive" panose="00000500000000000000" pitchFamily="2" charset="0"/>
            </a:endParaRPr>
          </a:p>
          <a:p>
            <a:endParaRPr lang="en-GB" sz="3200" dirty="0" smtClean="0">
              <a:latin typeface="HfW precursive" panose="00000500000000000000" pitchFamily="2" charset="0"/>
            </a:endParaRPr>
          </a:p>
          <a:p>
            <a:r>
              <a:rPr lang="en-GB" sz="3200" dirty="0" smtClean="0">
                <a:latin typeface="HfW precursive" panose="00000500000000000000" pitchFamily="2" charset="0"/>
              </a:rPr>
              <a:t>3 + 2 = </a:t>
            </a:r>
          </a:p>
        </p:txBody>
      </p:sp>
    </p:spTree>
    <p:extLst>
      <p:ext uri="{BB962C8B-B14F-4D97-AF65-F5344CB8AC3E}">
        <p14:creationId xmlns:p14="http://schemas.microsoft.com/office/powerpoint/2010/main" val="2250491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9618" y="135374"/>
            <a:ext cx="1755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Main Activity</a:t>
            </a:r>
            <a:endParaRPr lang="en-GB" dirty="0">
              <a:latin typeface="HfW precursive" panose="000005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4191" y="631762"/>
            <a:ext cx="111195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HfW precursive" panose="00000500000000000000" pitchFamily="2" charset="0"/>
              </a:rPr>
              <a:t>Today we will use a tens frames to help us work out the answer to these addition questions </a:t>
            </a:r>
          </a:p>
          <a:p>
            <a:pPr algn="ctr"/>
            <a:endParaRPr lang="en-GB" sz="2400" dirty="0" smtClean="0">
              <a:latin typeface="HfW precursive" panose="00000500000000000000" pitchFamily="2" charset="0"/>
            </a:endParaRPr>
          </a:p>
          <a:p>
            <a:endParaRPr lang="en-GB" sz="2400" dirty="0">
              <a:latin typeface="HfW precursive" panose="00000500000000000000" pitchFamily="2" charset="0"/>
            </a:endParaRPr>
          </a:p>
          <a:p>
            <a:r>
              <a:rPr lang="en-GB" sz="2400" dirty="0" smtClean="0">
                <a:latin typeface="HfW precursive" panose="00000500000000000000" pitchFamily="2" charset="0"/>
              </a:rPr>
              <a:t>2 + 1 = </a:t>
            </a:r>
          </a:p>
          <a:p>
            <a:endParaRPr lang="en-GB" sz="2400" dirty="0">
              <a:latin typeface="HfW precursive" panose="00000500000000000000" pitchFamily="2" charset="0"/>
            </a:endParaRPr>
          </a:p>
          <a:p>
            <a:r>
              <a:rPr lang="en-GB" sz="2400" dirty="0" smtClean="0">
                <a:latin typeface="HfW precursive" panose="00000500000000000000" pitchFamily="2" charset="0"/>
              </a:rPr>
              <a:t>3 + 2 = </a:t>
            </a:r>
          </a:p>
          <a:p>
            <a:endParaRPr lang="en-GB" sz="2400" dirty="0">
              <a:latin typeface="HfW precursive" panose="00000500000000000000" pitchFamily="2" charset="0"/>
            </a:endParaRPr>
          </a:p>
          <a:p>
            <a:r>
              <a:rPr lang="en-GB" sz="2400" dirty="0" smtClean="0">
                <a:latin typeface="HfW precursive" panose="00000500000000000000" pitchFamily="2" charset="0"/>
              </a:rPr>
              <a:t>4 + 1 = </a:t>
            </a:r>
          </a:p>
          <a:p>
            <a:endParaRPr lang="en-GB" sz="2400" dirty="0">
              <a:latin typeface="HfW precursive" panose="00000500000000000000" pitchFamily="2" charset="0"/>
            </a:endParaRPr>
          </a:p>
          <a:p>
            <a:r>
              <a:rPr lang="en-GB" sz="2400" dirty="0" smtClean="0">
                <a:latin typeface="HfW precursive" panose="00000500000000000000" pitchFamily="2" charset="0"/>
              </a:rPr>
              <a:t>2 + 2 =</a:t>
            </a:r>
          </a:p>
          <a:p>
            <a:endParaRPr lang="en-GB" sz="2400" dirty="0">
              <a:latin typeface="HfW precursive" panose="00000500000000000000" pitchFamily="2" charset="0"/>
            </a:endParaRPr>
          </a:p>
          <a:p>
            <a:r>
              <a:rPr lang="en-GB" sz="2400" dirty="0" smtClean="0">
                <a:latin typeface="HfW precursive" panose="00000500000000000000" pitchFamily="2" charset="0"/>
              </a:rPr>
              <a:t>4 + 2 =</a:t>
            </a:r>
          </a:p>
          <a:p>
            <a:endParaRPr lang="en-GB" sz="2400" dirty="0" smtClean="0">
              <a:latin typeface="HfW precursive" panose="00000500000000000000" pitchFamily="2" charset="0"/>
            </a:endParaRPr>
          </a:p>
          <a:p>
            <a:r>
              <a:rPr lang="en-GB" sz="2400" dirty="0" smtClean="0">
                <a:latin typeface="HfW precursive" panose="00000500000000000000" pitchFamily="2" charset="0"/>
              </a:rPr>
              <a:t>3 + 3 =</a:t>
            </a:r>
            <a:endParaRPr lang="en-GB" sz="2400" dirty="0">
              <a:latin typeface="HfW precursive" panose="00000500000000000000" pitchFamily="2" charset="0"/>
            </a:endParaRPr>
          </a:p>
          <a:p>
            <a:pPr algn="ctr"/>
            <a:endParaRPr lang="en-GB" sz="2400" dirty="0">
              <a:latin typeface="HfW precursive" panose="000005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93660">
            <a:off x="6621373" y="2096997"/>
            <a:ext cx="4468994" cy="19642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9738" y="2439897"/>
            <a:ext cx="2096545" cy="211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083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141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HfW precursive</vt:lpstr>
      <vt:lpstr>Office Theme</vt:lpstr>
      <vt:lpstr>Maths PowerPoint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PowerPoint</dc:title>
  <dc:creator>Puttick, Lauren</dc:creator>
  <cp:lastModifiedBy>Puttick, Lauren</cp:lastModifiedBy>
  <cp:revision>9</cp:revision>
  <dcterms:created xsi:type="dcterms:W3CDTF">2021-02-11T11:25:48Z</dcterms:created>
  <dcterms:modified xsi:type="dcterms:W3CDTF">2021-02-11T13:10:55Z</dcterms:modified>
</cp:coreProperties>
</file>