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636" autoAdjust="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83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085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91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45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592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35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24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71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03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58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E9C-EE33-4CC1-B75D-C6F280AF952B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851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77E9C-EE33-4CC1-B75D-C6F280AF952B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25260-6219-4F07-8197-3E56BBDCF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82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THkob841AE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oTHkob841AE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THkob841AE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Writing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Friday 4</a:t>
            </a:r>
            <a:r>
              <a:rPr lang="en-GB" baseline="30000" dirty="0" smtClean="0">
                <a:latin typeface="Comic Sans MS" panose="030F0702030302020204" pitchFamily="66" charset="0"/>
              </a:rPr>
              <a:t>th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February 2021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6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16664" y="708556"/>
            <a:ext cx="1138185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Today we are going </a:t>
            </a:r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to be thinking about what it is like to be a farmer.</a:t>
            </a:r>
            <a:endParaRPr lang="en-GB" sz="2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What sort of jobs do you think a farmer has to do? </a:t>
            </a:r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70C0"/>
              </a:solidFill>
              <a:latin typeface="Comic Sans MS" panose="030F0702030302020204" pitchFamily="66" charset="0"/>
              <a:hlinkClick r:id="rId2"/>
            </a:endParaRPr>
          </a:p>
          <a:p>
            <a:pPr algn="r"/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  <a:hlinkClick r:id="rId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6773" y="3521029"/>
            <a:ext cx="113818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70C0"/>
              </a:solidFill>
              <a:latin typeface="Comic Sans MS" panose="030F0702030302020204" pitchFamily="66" charset="0"/>
              <a:hlinkClick r:id="rId2"/>
            </a:endParaRPr>
          </a:p>
          <a:p>
            <a:pPr algn="r"/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309286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16664" y="708556"/>
            <a:ext cx="1138185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Find out about some of the jobs on the farm by looking at the PowerPoint. 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70C0"/>
              </a:solidFill>
              <a:latin typeface="Comic Sans MS" panose="030F0702030302020204" pitchFamily="66" charset="0"/>
              <a:hlinkClick r:id="rId2"/>
            </a:endParaRPr>
          </a:p>
          <a:p>
            <a:pPr algn="r"/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  <a:hlinkClick r:id="rId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32218" t="22633" r="17523" b="11837"/>
          <a:stretch/>
        </p:blipFill>
        <p:spPr>
          <a:xfrm>
            <a:off x="3049764" y="1981200"/>
            <a:ext cx="5915650" cy="4336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88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58227" y="431465"/>
            <a:ext cx="11381850" cy="11295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Can you remember what the different jobs were? </a:t>
            </a:r>
          </a:p>
          <a:p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28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Today we are going to write about the different jobs on a farm. You can write a list or some sentences to describe some of the jobs. </a:t>
            </a:r>
          </a:p>
          <a:p>
            <a:endParaRPr lang="en-GB" sz="2800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GB" sz="2800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GB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endParaRPr lang="en-GB" sz="2800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GB" sz="2800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GB" sz="2800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r"/>
            <a:endParaRPr lang="en-GB" sz="2800" dirty="0" smtClean="0">
              <a:solidFill>
                <a:srgbClr val="0070C0"/>
              </a:solidFill>
              <a:latin typeface="Comic Sans MS" panose="030F0702030302020204" pitchFamily="66" charset="0"/>
              <a:hlinkClick r:id="rId2"/>
            </a:endParaRPr>
          </a:p>
          <a:p>
            <a:pPr algn="r"/>
            <a:endParaRPr lang="en-GB" sz="2800" dirty="0">
              <a:solidFill>
                <a:srgbClr val="0070C0"/>
              </a:solidFill>
              <a:latin typeface="Comic Sans MS" panose="030F0702030302020204" pitchFamily="66" charset="0"/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5910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8979" y="736265"/>
            <a:ext cx="1129753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u="sng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Main Activity:</a:t>
            </a:r>
          </a:p>
          <a:p>
            <a:r>
              <a:rPr lang="en-GB" sz="2800" dirty="0">
                <a:solidFill>
                  <a:srgbClr val="00B0F0"/>
                </a:solidFill>
                <a:latin typeface="Comic Sans MS" panose="030F0702030302020204" pitchFamily="66" charset="0"/>
              </a:rPr>
              <a:t>Write a list or sentences to describe the different jobs that a farmer needs to do. </a:t>
            </a:r>
            <a:endParaRPr lang="en-GB" sz="2800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r>
              <a:rPr lang="en-GB" sz="2800" b="1" u="sng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Remember </a:t>
            </a:r>
            <a:r>
              <a:rPr lang="en-GB" sz="2800" b="1" u="sng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to:</a:t>
            </a:r>
          </a:p>
          <a:p>
            <a:pPr marL="457200" indent="-457200">
              <a:buFontTx/>
              <a:buChar char="-"/>
            </a:pP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Sound out the words to spell using your phonic knowledge</a:t>
            </a:r>
          </a:p>
          <a:p>
            <a:pPr marL="457200" indent="-457200">
              <a:buFontTx/>
              <a:buChar char="-"/>
            </a:pP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Spell the words </a:t>
            </a:r>
            <a:r>
              <a:rPr lang="en-GB" sz="2800" b="1" dirty="0" smtClean="0">
                <a:latin typeface="Comic Sans MS" panose="030F0702030302020204" pitchFamily="66" charset="0"/>
              </a:rPr>
              <a:t>and</a:t>
            </a: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, </a:t>
            </a:r>
            <a:r>
              <a:rPr lang="en-GB" sz="2800" b="1" dirty="0" smtClean="0">
                <a:latin typeface="Comic Sans MS" panose="030F0702030302020204" pitchFamily="66" charset="0"/>
              </a:rPr>
              <a:t>the</a:t>
            </a: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and </a:t>
            </a:r>
            <a:r>
              <a:rPr lang="en-GB" sz="2800" b="1" dirty="0" smtClean="0">
                <a:latin typeface="Comic Sans MS" panose="030F0702030302020204" pitchFamily="66" charset="0"/>
              </a:rPr>
              <a:t>to</a:t>
            </a: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correctly in your writing if you need them.</a:t>
            </a:r>
          </a:p>
          <a:p>
            <a:pPr marL="457200" indent="-457200">
              <a:buFontTx/>
              <a:buChar char="-"/>
            </a:pP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Form your letters the correct way round </a:t>
            </a:r>
          </a:p>
          <a:p>
            <a:pPr marL="457200" indent="-457200">
              <a:buFontTx/>
              <a:buChar char="-"/>
            </a:pP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Use a capital letter to start your </a:t>
            </a: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sentences/each job on your list</a:t>
            </a:r>
            <a:endParaRPr lang="en-GB" sz="2800" dirty="0" smtClean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pPr marL="457200" indent="-457200">
              <a:buFontTx/>
              <a:buChar char="-"/>
            </a:pP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Use a full stop at the end of every sentence</a:t>
            </a:r>
          </a:p>
          <a:p>
            <a:pPr marL="457200" indent="-457200">
              <a:buFontTx/>
              <a:buChar char="-"/>
            </a:pP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Use finger spaces between each </a:t>
            </a: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word</a:t>
            </a:r>
          </a:p>
          <a:p>
            <a:pPr marL="457200" indent="-457200">
              <a:buFontTx/>
              <a:buChar char="-"/>
            </a:pPr>
            <a:r>
              <a:rPr lang="en-GB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Write each job on a new line if you are writing a list</a:t>
            </a:r>
            <a:endParaRPr lang="en-GB" sz="2800" dirty="0" smtClean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4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187</Words>
  <Application>Microsoft Office PowerPoint</Application>
  <PresentationFormat>Widescreen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Writing</vt:lpstr>
      <vt:lpstr>PowerPoint Presentation</vt:lpstr>
      <vt:lpstr>PowerPoint Presentation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</dc:title>
  <dc:creator>Barber, J</dc:creator>
  <cp:lastModifiedBy>Barber, J</cp:lastModifiedBy>
  <cp:revision>39</cp:revision>
  <dcterms:created xsi:type="dcterms:W3CDTF">2021-01-06T20:29:02Z</dcterms:created>
  <dcterms:modified xsi:type="dcterms:W3CDTF">2021-01-26T11:23:44Z</dcterms:modified>
</cp:coreProperties>
</file>