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636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Friday 12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February </a:t>
            </a:r>
            <a:r>
              <a:rPr lang="en-GB" dirty="0" smtClean="0">
                <a:latin typeface="Comic Sans MS" panose="030F0702030302020204" pitchFamily="66" charset="0"/>
              </a:rPr>
              <a:t>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6948" y="511608"/>
            <a:ext cx="118731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Today is our last day of our Pets and Animals topic. 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During the term we have found out about different animals.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473" t="24471" r="35655" b="29375"/>
          <a:stretch/>
        </p:blipFill>
        <p:spPr>
          <a:xfrm>
            <a:off x="3256776" y="1643496"/>
            <a:ext cx="4226064" cy="18015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315" y="2328995"/>
            <a:ext cx="2228418" cy="2766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5836" y="3712151"/>
            <a:ext cx="2358304" cy="2371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513" y="4409808"/>
            <a:ext cx="3436264" cy="20279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645" y="1643496"/>
            <a:ext cx="1984147" cy="227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664" y="708556"/>
            <a:ext cx="113818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What have you enjoyed learning about the most?</a:t>
            </a:r>
          </a:p>
          <a:p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Can you write a sentence to describe your favourite part?</a:t>
            </a:r>
          </a:p>
          <a:p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4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 enjoyed finding about different animals on the farm. My favourite animal was a horse. </a:t>
            </a:r>
            <a:r>
              <a:rPr lang="en-GB" sz="4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</a:t>
            </a:r>
            <a:endParaRPr lang="en-GB" sz="4000" dirty="0">
              <a:solidFill>
                <a:srgbClr val="00B0F0"/>
              </a:solidFill>
              <a:latin typeface="Comic Sans MS" panose="030F0702030302020204" pitchFamily="66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0728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Main Activity:</a:t>
            </a:r>
          </a:p>
          <a:p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Write about your favourite part of the animal topic. </a:t>
            </a:r>
          </a:p>
          <a:p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You can choose how you want to present your work. You could write  a sentence and draw a picture, make a model and write about your favourite animal, make a poster ….</a:t>
            </a:r>
          </a:p>
          <a:p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113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Writing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38</cp:revision>
  <dcterms:created xsi:type="dcterms:W3CDTF">2021-01-06T20:29:02Z</dcterms:created>
  <dcterms:modified xsi:type="dcterms:W3CDTF">2021-02-01T21:25:40Z</dcterms:modified>
</cp:coreProperties>
</file>