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3636" autoAdjust="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831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085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917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452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592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35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249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71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03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58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851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77E9C-EE33-4CC1-B75D-C6F280AF952B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82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hyperlink" Target="https://www.youtube.com/watch?v=oTHkob841AE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THkob841AE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Writing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Friday 12</a:t>
            </a:r>
            <a:r>
              <a:rPr lang="en-GB" baseline="30000" dirty="0" smtClean="0">
                <a:latin typeface="Comic Sans MS" panose="030F0702030302020204" pitchFamily="66" charset="0"/>
              </a:rPr>
              <a:t>th</a:t>
            </a:r>
            <a:r>
              <a:rPr lang="en-GB" dirty="0" smtClean="0">
                <a:latin typeface="Comic Sans MS" panose="030F0702030302020204" pitchFamily="66" charset="0"/>
              </a:rPr>
              <a:t> February </a:t>
            </a:r>
            <a:r>
              <a:rPr lang="en-GB" dirty="0" smtClean="0">
                <a:latin typeface="Comic Sans MS" panose="030F0702030302020204" pitchFamily="66" charset="0"/>
              </a:rPr>
              <a:t>2021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6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96948" y="511608"/>
            <a:ext cx="1187313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Today is our last day of our Pets and Animals topic. </a:t>
            </a:r>
          </a:p>
          <a:p>
            <a:r>
              <a:rPr lang="en-GB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During the term we have found out about different animals. </a:t>
            </a:r>
            <a:endParaRPr lang="en-GB" sz="2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pPr algn="r"/>
            <a:endParaRPr lang="en-GB" sz="28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r"/>
            <a:endParaRPr lang="en-GB" sz="2800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r"/>
            <a:endParaRPr lang="en-GB" sz="28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r"/>
            <a:endParaRPr lang="en-GB" sz="2800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r"/>
            <a:endParaRPr lang="en-GB" sz="28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r"/>
            <a:endParaRPr lang="en-GB" sz="2800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r"/>
            <a:endParaRPr lang="en-GB" sz="2800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r"/>
            <a:endParaRPr lang="en-GB" sz="2800" dirty="0" smtClean="0">
              <a:solidFill>
                <a:srgbClr val="0070C0"/>
              </a:solidFill>
              <a:latin typeface="Comic Sans MS" panose="030F0702030302020204" pitchFamily="66" charset="0"/>
              <a:hlinkClick r:id="rId2"/>
            </a:endParaRPr>
          </a:p>
          <a:p>
            <a:pPr algn="r"/>
            <a:endParaRPr lang="en-GB" sz="2800" dirty="0">
              <a:solidFill>
                <a:srgbClr val="0070C0"/>
              </a:solidFill>
              <a:latin typeface="Comic Sans MS" panose="030F0702030302020204" pitchFamily="66" charset="0"/>
              <a:hlinkClick r:id="rId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3473" t="24471" r="35655" b="29375"/>
          <a:stretch/>
        </p:blipFill>
        <p:spPr>
          <a:xfrm>
            <a:off x="3256776" y="1643496"/>
            <a:ext cx="4226064" cy="180151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315" y="2328995"/>
            <a:ext cx="2228418" cy="27663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65836" y="3712151"/>
            <a:ext cx="2358304" cy="23713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0513" y="4409808"/>
            <a:ext cx="3436264" cy="20279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8645" y="1643496"/>
            <a:ext cx="1984147" cy="2274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86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16664" y="708556"/>
            <a:ext cx="1138185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What have you enjoyed learning about the most?</a:t>
            </a:r>
          </a:p>
          <a:p>
            <a:endParaRPr lang="en-GB" sz="28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r>
              <a:rPr lang="en-GB" sz="28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Can you write a sentence to describe your favourite part?</a:t>
            </a:r>
          </a:p>
          <a:p>
            <a:endParaRPr lang="en-GB" sz="28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endParaRPr lang="en-GB" sz="2800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r>
              <a:rPr lang="en-GB" sz="40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I enjoyed finding about different animals on the farm. My favourite animal was a horse. </a:t>
            </a:r>
            <a:r>
              <a:rPr lang="en-GB" sz="40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  </a:t>
            </a:r>
            <a:endParaRPr lang="en-GB" sz="4000" dirty="0">
              <a:solidFill>
                <a:srgbClr val="00B0F0"/>
              </a:solidFill>
              <a:latin typeface="Comic Sans MS" panose="030F0702030302020204" pitchFamily="66" charset="0"/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207288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8979" y="736265"/>
            <a:ext cx="1129753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u="sng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Main Activity:</a:t>
            </a:r>
          </a:p>
          <a:p>
            <a:r>
              <a:rPr lang="en-GB" sz="28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Write about your favourite part of the animal topic. </a:t>
            </a:r>
          </a:p>
          <a:p>
            <a:r>
              <a:rPr lang="en-GB" sz="28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You can choose how you want to present your work. You could write  a sentence and draw a picture, make a model and write about your favourite animal, make a poster ….</a:t>
            </a:r>
          </a:p>
          <a:p>
            <a:endParaRPr lang="en-GB" sz="2800" dirty="0" smtClean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GB" sz="28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4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113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Writing</vt:lpstr>
      <vt:lpstr>PowerPoint Presentation</vt:lpstr>
      <vt:lpstr>PowerPoint Presentation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</dc:title>
  <dc:creator>Barber, J</dc:creator>
  <cp:lastModifiedBy>Barber, J</cp:lastModifiedBy>
  <cp:revision>38</cp:revision>
  <dcterms:created xsi:type="dcterms:W3CDTF">2021-01-06T20:29:02Z</dcterms:created>
  <dcterms:modified xsi:type="dcterms:W3CDTF">2021-02-01T21:25:40Z</dcterms:modified>
</cp:coreProperties>
</file>