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2" r:id="rId6"/>
    <p:sldId id="265" r:id="rId7"/>
    <p:sldId id="267" r:id="rId8"/>
    <p:sldId id="266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636" autoAdjust="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3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0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1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5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2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7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3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77E9C-EE33-4CC1-B75D-C6F280AF952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5260-6219-4F07-8197-3E56BBDCF4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THkob841A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hyperlink" Target="https://www.youtube.com/watch?v=oTHkob841A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Writing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Monday </a:t>
            </a:r>
            <a:r>
              <a:rPr lang="en-GB" dirty="0" smtClean="0">
                <a:latin typeface="Comic Sans MS" panose="030F0702030302020204" pitchFamily="66" charset="0"/>
              </a:rPr>
              <a:t>1st February </a:t>
            </a:r>
            <a:r>
              <a:rPr lang="en-GB" dirty="0" smtClean="0">
                <a:latin typeface="Comic Sans MS" panose="030F0702030302020204" pitchFamily="66" charset="0"/>
              </a:rPr>
              <a:t>2021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1741205" y="1209821"/>
            <a:ext cx="8785299" cy="43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2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6664" y="708556"/>
            <a:ext cx="1138185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Last week we read ‘What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Ladybird Heard’ by Julia Donaldson.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Can you remember where the story was set?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The story is set on the farm. What animals do you think might be in the story?</a:t>
            </a: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312" y="1750740"/>
            <a:ext cx="2842553" cy="284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6664" y="708556"/>
            <a:ext cx="113818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The story </a:t>
            </a:r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was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set on the farm. </a:t>
            </a:r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do you know about farms? </a:t>
            </a:r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  <a:p>
            <a:pPr algn="r"/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  <a:hlinkClick r:id="rId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854" y="1523194"/>
            <a:ext cx="4013510" cy="21963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563" y="1523194"/>
            <a:ext cx="4353087" cy="21906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81" y="4135902"/>
            <a:ext cx="3851200" cy="22803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258" y="4114156"/>
            <a:ext cx="3356610" cy="23238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800" y="4135902"/>
            <a:ext cx="3173691" cy="231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8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at the picture of the farm. What can you see?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3111355" y="2002973"/>
            <a:ext cx="6092786" cy="30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5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Today we are going to write in sentences to describe what we can see on the picture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3111355" y="2002973"/>
            <a:ext cx="6092786" cy="30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2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What is wrong with my sentence?</a:t>
            </a:r>
          </a:p>
          <a:p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0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i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can </a:t>
            </a:r>
            <a:r>
              <a:rPr lang="en-GB" sz="40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sEe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a DUCK in. the pond</a:t>
            </a:r>
            <a:endParaRPr lang="en-GB" sz="40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3111355" y="3226862"/>
            <a:ext cx="6092786" cy="30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Did you spot the mistakes?  </a:t>
            </a:r>
          </a:p>
          <a:p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can </a:t>
            </a:r>
            <a:r>
              <a:rPr lang="en-GB" sz="40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en-GB" sz="4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40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e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a </a:t>
            </a:r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DUCK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in</a:t>
            </a:r>
            <a:r>
              <a:rPr lang="en-GB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r>
              <a:rPr lang="en-GB" sz="4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the pond</a:t>
            </a:r>
          </a:p>
          <a:p>
            <a:pPr algn="ctr"/>
            <a:r>
              <a:rPr lang="en-GB" sz="4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 can see a duck in the pond.</a:t>
            </a:r>
            <a:endParaRPr lang="en-GB" sz="4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3294235" y="3487831"/>
            <a:ext cx="6092786" cy="30044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34843" y="2222695"/>
            <a:ext cx="126609" cy="35169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Can you think </a:t>
            </a:r>
            <a:r>
              <a:rPr lang="en-GB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of your own sentences? </a:t>
            </a:r>
            <a:endParaRPr lang="en-GB" sz="2800" dirty="0" smtClean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endParaRPr lang="en-GB" sz="28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3965" t="21986" r="3078" b="40337"/>
          <a:stretch/>
        </p:blipFill>
        <p:spPr>
          <a:xfrm>
            <a:off x="2942543" y="2242124"/>
            <a:ext cx="6092786" cy="30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8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8979" y="736265"/>
            <a:ext cx="1129753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Main Activity:</a:t>
            </a:r>
          </a:p>
          <a:p>
            <a:r>
              <a:rPr lang="en-GB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Write a list or set of sentences to describe what you can see on the picture of the farm. </a:t>
            </a:r>
            <a:endParaRPr lang="en-GB" sz="2800" dirty="0" smtClean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r>
              <a:rPr lang="en-GB" sz="2800" b="1" u="sng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Remember to: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Sound out the words to spell using your phonic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knowledge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Spell the words </a:t>
            </a:r>
            <a:r>
              <a:rPr lang="en-GB" sz="2800" b="1" dirty="0" smtClean="0">
                <a:latin typeface="Comic Sans MS" panose="030F0702030302020204" pitchFamily="66" charset="0"/>
              </a:rPr>
              <a:t>and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, </a:t>
            </a:r>
            <a:r>
              <a:rPr lang="en-GB" sz="2800" b="1" dirty="0" smtClean="0">
                <a:latin typeface="Comic Sans MS" panose="030F0702030302020204" pitchFamily="66" charset="0"/>
              </a:rPr>
              <a:t>the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and </a:t>
            </a:r>
            <a:r>
              <a:rPr lang="en-GB" sz="2800" b="1" dirty="0" smtClean="0">
                <a:latin typeface="Comic Sans MS" panose="030F0702030302020204" pitchFamily="66" charset="0"/>
              </a:rPr>
              <a:t>to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 correctly in your writing if you need them.</a:t>
            </a:r>
            <a:endParaRPr lang="en-GB" sz="2800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Form your letters the correct way round </a:t>
            </a:r>
            <a:endParaRPr lang="en-GB" sz="2800" dirty="0" smtClean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Use a capital letter to start your sentences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Use a full stop at the end of every sentence</a:t>
            </a:r>
          </a:p>
          <a:p>
            <a:pPr marL="457200" indent="-457200">
              <a:buFontTx/>
              <a:buChar char="-"/>
            </a:pP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Use finger spaces between each word</a:t>
            </a:r>
          </a:p>
        </p:txBody>
      </p:sp>
    </p:spTree>
    <p:extLst>
      <p:ext uri="{BB962C8B-B14F-4D97-AF65-F5344CB8AC3E}">
        <p14:creationId xmlns:p14="http://schemas.microsoft.com/office/powerpoint/2010/main" val="4156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228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Barber, J</dc:creator>
  <cp:lastModifiedBy>Barber, J</cp:lastModifiedBy>
  <cp:revision>27</cp:revision>
  <dcterms:created xsi:type="dcterms:W3CDTF">2021-01-06T20:29:02Z</dcterms:created>
  <dcterms:modified xsi:type="dcterms:W3CDTF">2021-01-25T13:57:36Z</dcterms:modified>
</cp:coreProperties>
</file>