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jv8RhfDwW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Monday </a:t>
            </a:r>
            <a:r>
              <a:rPr lang="en-GB" dirty="0" smtClean="0">
                <a:latin typeface="Comic Sans MS" panose="030F0702030302020204" pitchFamily="66" charset="0"/>
              </a:rPr>
              <a:t>22</a:t>
            </a:r>
            <a:r>
              <a:rPr lang="en-GB" baseline="30000" dirty="0" smtClean="0">
                <a:latin typeface="Comic Sans MS" panose="030F0702030302020204" pitchFamily="66" charset="0"/>
              </a:rPr>
              <a:t>nd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February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6948" y="511608"/>
            <a:ext cx="1187313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This </a:t>
            </a:r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term we are starting our new topic ‘Around the World’ </a:t>
            </a:r>
          </a:p>
          <a:p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Each week we will read a book from a different country. </a:t>
            </a:r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205" y="1899448"/>
            <a:ext cx="3989336" cy="224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015" y="795519"/>
            <a:ext cx="1072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Here is the front cover of our new book. 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461" y="1615353"/>
            <a:ext cx="3664527" cy="32828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1070103">
            <a:off x="213099" y="2537760"/>
            <a:ext cx="3576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can you see?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987306">
            <a:off x="7927289" y="2718144"/>
            <a:ext cx="4114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girl holding?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1560" y="5392695"/>
            <a:ext cx="4114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Where do you think the story is set?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6286" y="2521873"/>
            <a:ext cx="1510149" cy="858982"/>
          </a:xfrm>
          <a:prstGeom prst="rect">
            <a:avLst/>
          </a:prstGeom>
          <a:solidFill>
            <a:srgbClr val="FD4633"/>
          </a:solidFill>
          <a:ln>
            <a:solidFill>
              <a:srgbClr val="FD4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015" y="795519"/>
            <a:ext cx="1072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 title of the book is ‘Katie in London’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37" y="1615350"/>
            <a:ext cx="3664527" cy="32828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4923" y="5458883"/>
            <a:ext cx="911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do yo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 know about London?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16" y="3036842"/>
            <a:ext cx="35052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London is the capital city of England. </a:t>
            </a:r>
          </a:p>
          <a:p>
            <a:pPr algn="ctr"/>
            <a:endParaRPr lang="en-GB" sz="32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England is a country in the UK.</a:t>
            </a:r>
            <a:endParaRPr lang="en-GB" sz="24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50" y="832501"/>
            <a:ext cx="2094134" cy="18759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35394" y="650160"/>
            <a:ext cx="911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you find London on a map?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153" y="1490958"/>
            <a:ext cx="3866284" cy="38858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9926" y="5632793"/>
            <a:ext cx="665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Where do you think Yarm is?  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471" y="839950"/>
            <a:ext cx="83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Listen to the story by clicking on the link.</a:t>
            </a:r>
            <a:endParaRPr lang="en-GB" sz="24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187" y="839950"/>
            <a:ext cx="2094134" cy="1875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0580" y="4067230"/>
            <a:ext cx="824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https://www.youtube.com/watch?v=5jv8RhfDwW0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115" y="688655"/>
            <a:ext cx="1072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What is Katie holding on the front cover? 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837" y="1615350"/>
            <a:ext cx="3664527" cy="32828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4923" y="5458883"/>
            <a:ext cx="10083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Katie is holding the flag of the United Kingdom. 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Main Activity: Make a 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flag of the United Kingdom. Can you write a list of what you needed to make your flag? </a:t>
            </a:r>
          </a:p>
          <a:p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Remember 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out the words to spell using your phonic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Write each item on a new line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Think carefully about how you form your letters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2342" t="61458" r="35093" b="23770"/>
          <a:stretch/>
        </p:blipFill>
        <p:spPr>
          <a:xfrm>
            <a:off x="8825345" y="1766621"/>
            <a:ext cx="2410691" cy="159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198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45</cp:revision>
  <dcterms:created xsi:type="dcterms:W3CDTF">2021-01-06T20:29:02Z</dcterms:created>
  <dcterms:modified xsi:type="dcterms:W3CDTF">2021-02-09T14:55:49Z</dcterms:modified>
</cp:coreProperties>
</file>