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5" r:id="rId4"/>
    <p:sldId id="267" r:id="rId5"/>
    <p:sldId id="268" r:id="rId6"/>
    <p:sldId id="269" r:id="rId7"/>
    <p:sldId id="270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D4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343" autoAdjust="0"/>
  </p:normalViewPr>
  <p:slideViewPr>
    <p:cSldViewPr snapToGrid="0">
      <p:cViewPr varScale="1">
        <p:scale>
          <a:sx n="69" d="100"/>
          <a:sy n="69" d="100"/>
        </p:scale>
        <p:origin x="78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77E9C-EE33-4CC1-B75D-C6F280AF952B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25260-6219-4F07-8197-3E56BBDCF4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48316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77E9C-EE33-4CC1-B75D-C6F280AF952B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25260-6219-4F07-8197-3E56BBDCF4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20857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77E9C-EE33-4CC1-B75D-C6F280AF952B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25260-6219-4F07-8197-3E56BBDCF4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3917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77E9C-EE33-4CC1-B75D-C6F280AF952B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25260-6219-4F07-8197-3E56BBDCF4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84528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77E9C-EE33-4CC1-B75D-C6F280AF952B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25260-6219-4F07-8197-3E56BBDCF4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55925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77E9C-EE33-4CC1-B75D-C6F280AF952B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25260-6219-4F07-8197-3E56BBDCF4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23593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77E9C-EE33-4CC1-B75D-C6F280AF952B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25260-6219-4F07-8197-3E56BBDCF4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62490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77E9C-EE33-4CC1-B75D-C6F280AF952B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25260-6219-4F07-8197-3E56BBDCF4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6712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77E9C-EE33-4CC1-B75D-C6F280AF952B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25260-6219-4F07-8197-3E56BBDCF4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60366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77E9C-EE33-4CC1-B75D-C6F280AF952B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25260-6219-4F07-8197-3E56BBDCF4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3580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77E9C-EE33-4CC1-B75D-C6F280AF952B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25260-6219-4F07-8197-3E56BBDCF4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58516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F77E9C-EE33-4CC1-B75D-C6F280AF952B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25260-6219-4F07-8197-3E56BBDCF4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7820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youtube.com/watch?v=oTHkob841AE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5jv8RhfDwW0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>
                <a:latin typeface="Comic Sans MS" panose="030F0702030302020204" pitchFamily="66" charset="0"/>
              </a:rPr>
              <a:t>Writing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>
                <a:latin typeface="Comic Sans MS" panose="030F0702030302020204" pitchFamily="66" charset="0"/>
              </a:rPr>
              <a:t>Monday </a:t>
            </a:r>
            <a:r>
              <a:rPr lang="en-GB" dirty="0" smtClean="0">
                <a:latin typeface="Comic Sans MS" panose="030F0702030302020204" pitchFamily="66" charset="0"/>
              </a:rPr>
              <a:t>22</a:t>
            </a:r>
            <a:r>
              <a:rPr lang="en-GB" baseline="30000" dirty="0" smtClean="0">
                <a:latin typeface="Comic Sans MS" panose="030F0702030302020204" pitchFamily="66" charset="0"/>
              </a:rPr>
              <a:t>nd</a:t>
            </a:r>
            <a:r>
              <a:rPr lang="en-GB" dirty="0" smtClean="0">
                <a:latin typeface="Comic Sans MS" panose="030F0702030302020204" pitchFamily="66" charset="0"/>
              </a:rPr>
              <a:t> </a:t>
            </a:r>
            <a:r>
              <a:rPr lang="en-GB" dirty="0" smtClean="0">
                <a:latin typeface="Comic Sans MS" panose="030F0702030302020204" pitchFamily="66" charset="0"/>
              </a:rPr>
              <a:t>February 2021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866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196948" y="511608"/>
            <a:ext cx="11873131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This </a:t>
            </a:r>
            <a:r>
              <a:rPr lang="en-GB" sz="2800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term we are starting our new topic ‘Around the World’ </a:t>
            </a:r>
          </a:p>
          <a:p>
            <a:endParaRPr lang="en-GB" sz="2800" dirty="0" smtClean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endParaRPr lang="en-GB" sz="28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endParaRPr lang="en-GB" sz="2800" dirty="0" smtClean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endParaRPr lang="en-GB" sz="28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algn="ctr"/>
            <a:endParaRPr lang="en-GB" sz="2800" dirty="0" smtClean="0">
              <a:solidFill>
                <a:srgbClr val="00B050"/>
              </a:solidFill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solidFill>
                <a:srgbClr val="00B050"/>
              </a:solidFill>
              <a:latin typeface="Comic Sans MS" panose="030F0702030302020204" pitchFamily="66" charset="0"/>
            </a:endParaRPr>
          </a:p>
          <a:p>
            <a:pPr algn="ctr"/>
            <a:endParaRPr lang="en-GB" sz="2800" dirty="0" smtClean="0">
              <a:solidFill>
                <a:srgbClr val="00B050"/>
              </a:solidFill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solidFill>
                <a:srgbClr val="00B050"/>
              </a:solidFill>
              <a:latin typeface="Comic Sans MS" panose="030F0702030302020204" pitchFamily="66" charset="0"/>
            </a:endParaRPr>
          </a:p>
          <a:p>
            <a:pPr algn="ctr"/>
            <a:endParaRPr lang="en-GB" sz="2800" dirty="0" smtClean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GB" sz="2800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Each week we will read a book from a different country. </a:t>
            </a:r>
            <a:endParaRPr lang="en-GB" sz="2800" dirty="0" smtClean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pPr algn="ctr"/>
            <a:endParaRPr lang="en-GB" sz="2800" dirty="0" smtClean="0">
              <a:solidFill>
                <a:srgbClr val="00B050"/>
              </a:solidFill>
              <a:latin typeface="Comic Sans MS" panose="030F0702030302020204" pitchFamily="66" charset="0"/>
            </a:endParaRPr>
          </a:p>
          <a:p>
            <a:pPr algn="r"/>
            <a:endParaRPr lang="en-GB" sz="2800" dirty="0" smtClean="0">
              <a:solidFill>
                <a:srgbClr val="0070C0"/>
              </a:solidFill>
              <a:latin typeface="Comic Sans MS" panose="030F0702030302020204" pitchFamily="66" charset="0"/>
              <a:hlinkClick r:id="rId2"/>
            </a:endParaRPr>
          </a:p>
          <a:p>
            <a:pPr algn="r"/>
            <a:endParaRPr lang="en-GB" sz="2800" dirty="0">
              <a:solidFill>
                <a:srgbClr val="0070C0"/>
              </a:solidFill>
              <a:latin typeface="Comic Sans MS" panose="030F0702030302020204" pitchFamily="66" charset="0"/>
              <a:hlinkClick r:id="rId2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30205" y="1899448"/>
            <a:ext cx="3989336" cy="22402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2864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65015" y="795519"/>
            <a:ext cx="107234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 smtClean="0">
                <a:solidFill>
                  <a:srgbClr val="00B0F0"/>
                </a:solidFill>
                <a:latin typeface="Comic Sans MS" panose="030F0702030302020204" pitchFamily="66" charset="0"/>
              </a:rPr>
              <a:t>Here is the front cover of our new book. </a:t>
            </a:r>
            <a:endParaRPr lang="en-GB" sz="2800" dirty="0" smtClean="0">
              <a:solidFill>
                <a:srgbClr val="00B0F0"/>
              </a:solidFill>
              <a:latin typeface="Comic Sans MS" panose="030F0702030302020204" pitchFamily="66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4461" y="1615353"/>
            <a:ext cx="3664527" cy="328280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 rot="21070103">
            <a:off x="213099" y="2537760"/>
            <a:ext cx="357697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What can you see? </a:t>
            </a:r>
            <a:endParaRPr lang="en-GB" sz="2400" dirty="0" smtClean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 rot="987306">
            <a:off x="7927289" y="2718144"/>
            <a:ext cx="411480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What is the girl holding? </a:t>
            </a:r>
            <a:endParaRPr lang="en-GB" sz="2400" dirty="0" smtClean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851560" y="5392695"/>
            <a:ext cx="411480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Where do you think the story is set? </a:t>
            </a:r>
            <a:endParaRPr lang="en-GB" sz="2400" dirty="0" smtClean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306286" y="2521873"/>
            <a:ext cx="1510149" cy="858982"/>
          </a:xfrm>
          <a:prstGeom prst="rect">
            <a:avLst/>
          </a:prstGeom>
          <a:solidFill>
            <a:srgbClr val="FD4633"/>
          </a:solidFill>
          <a:ln>
            <a:solidFill>
              <a:srgbClr val="FD4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422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65015" y="795519"/>
            <a:ext cx="107234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 smtClean="0">
                <a:solidFill>
                  <a:srgbClr val="00B0F0"/>
                </a:solidFill>
                <a:latin typeface="Comic Sans MS" panose="030F0702030302020204" pitchFamily="66" charset="0"/>
              </a:rPr>
              <a:t>The title of the book is ‘Katie in London’</a:t>
            </a:r>
            <a:endParaRPr lang="en-GB" sz="2800" dirty="0" smtClean="0">
              <a:solidFill>
                <a:srgbClr val="00B0F0"/>
              </a:solidFill>
              <a:latin typeface="Comic Sans MS" panose="030F0702030302020204" pitchFamily="66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1837" y="1615350"/>
            <a:ext cx="3664527" cy="3282805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484923" y="5458883"/>
            <a:ext cx="91138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What do yo</a:t>
            </a:r>
            <a:r>
              <a:rPr lang="en-GB" sz="32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u know about London? </a:t>
            </a:r>
            <a:endParaRPr lang="en-GB" sz="2400" dirty="0" smtClean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7980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07816" y="3036842"/>
            <a:ext cx="3505203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solidFill>
                  <a:srgbClr val="00B0F0"/>
                </a:solidFill>
                <a:latin typeface="Comic Sans MS" panose="030F0702030302020204" pitchFamily="66" charset="0"/>
              </a:rPr>
              <a:t>London is the capital city of England. </a:t>
            </a:r>
          </a:p>
          <a:p>
            <a:pPr algn="ctr"/>
            <a:endParaRPr lang="en-GB" sz="3200" dirty="0">
              <a:solidFill>
                <a:srgbClr val="00B0F0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GB" sz="3200" dirty="0" smtClean="0">
                <a:solidFill>
                  <a:srgbClr val="00B0F0"/>
                </a:solidFill>
                <a:latin typeface="Comic Sans MS" panose="030F0702030302020204" pitchFamily="66" charset="0"/>
              </a:rPr>
              <a:t>England is a country in the UK.</a:t>
            </a:r>
            <a:endParaRPr lang="en-GB" sz="2400" dirty="0" smtClean="0">
              <a:solidFill>
                <a:srgbClr val="00B0F0"/>
              </a:solidFill>
              <a:latin typeface="Comic Sans MS" panose="030F0702030302020204" pitchFamily="66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350" y="832501"/>
            <a:ext cx="2094134" cy="1875995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3535394" y="650160"/>
            <a:ext cx="91138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Can you find London on a map?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59153" y="1490958"/>
            <a:ext cx="3866284" cy="3885811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4959926" y="5632793"/>
            <a:ext cx="66501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Where do you think Yarm is?  </a:t>
            </a:r>
            <a:r>
              <a:rPr lang="en-GB" sz="32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endParaRPr lang="en-GB" sz="2400" dirty="0" smtClean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7608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26471" y="839950"/>
            <a:ext cx="83542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solidFill>
                  <a:srgbClr val="00B0F0"/>
                </a:solidFill>
                <a:latin typeface="Comic Sans MS" panose="030F0702030302020204" pitchFamily="66" charset="0"/>
              </a:rPr>
              <a:t>Listen to the story by clicking on the link.</a:t>
            </a:r>
            <a:endParaRPr lang="en-GB" sz="2400" dirty="0" smtClean="0">
              <a:solidFill>
                <a:srgbClr val="00B0F0"/>
              </a:solidFill>
              <a:latin typeface="Comic Sans MS" panose="030F0702030302020204" pitchFamily="66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25187" y="839950"/>
            <a:ext cx="2094134" cy="187599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230580" y="4067230"/>
            <a:ext cx="82434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solidFill>
                  <a:srgbClr val="FF0000"/>
                </a:solidFill>
                <a:latin typeface="Comic Sans MS" panose="030F0702030302020204" pitchFamily="66" charset="0"/>
                <a:hlinkClick r:id="rId3"/>
              </a:rPr>
              <a:t>https://www.youtube.com/watch?v=5jv8RhfDwW0</a:t>
            </a:r>
            <a:endParaRPr lang="en-GB" sz="2400" dirty="0" smtClean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9243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80115" y="688655"/>
            <a:ext cx="107234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 smtClean="0">
                <a:solidFill>
                  <a:srgbClr val="00B0F0"/>
                </a:solidFill>
                <a:latin typeface="Comic Sans MS" panose="030F0702030302020204" pitchFamily="66" charset="0"/>
              </a:rPr>
              <a:t>What is Katie holding on the front cover? </a:t>
            </a:r>
            <a:endParaRPr lang="en-GB" sz="2800" dirty="0" smtClean="0">
              <a:solidFill>
                <a:srgbClr val="00B0F0"/>
              </a:solidFill>
              <a:latin typeface="Comic Sans MS" panose="030F0702030302020204" pitchFamily="66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1837" y="1615350"/>
            <a:ext cx="3664527" cy="3282805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484923" y="5458883"/>
            <a:ext cx="1008362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Katie is holding the flag of the United Kingdom. </a:t>
            </a:r>
            <a:endParaRPr lang="en-GB" sz="2400" dirty="0" smtClean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2805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508979" y="736265"/>
            <a:ext cx="11297539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b="1" u="sng" dirty="0" smtClean="0">
                <a:solidFill>
                  <a:srgbClr val="00B0F0"/>
                </a:solidFill>
                <a:latin typeface="Comic Sans MS" panose="030F0702030302020204" pitchFamily="66" charset="0"/>
              </a:rPr>
              <a:t>Main Activity:</a:t>
            </a:r>
          </a:p>
          <a:p>
            <a:r>
              <a:rPr lang="en-GB" sz="2800" dirty="0">
                <a:solidFill>
                  <a:srgbClr val="00B0F0"/>
                </a:solidFill>
                <a:latin typeface="Comic Sans MS" panose="030F0702030302020204" pitchFamily="66" charset="0"/>
              </a:rPr>
              <a:t>Main Activity: Make a </a:t>
            </a:r>
            <a:r>
              <a:rPr lang="en-GB" sz="2800" dirty="0" smtClean="0">
                <a:solidFill>
                  <a:srgbClr val="00B0F0"/>
                </a:solidFill>
                <a:latin typeface="Comic Sans MS" panose="030F0702030302020204" pitchFamily="66" charset="0"/>
              </a:rPr>
              <a:t>flag of the United Kingdom. Can you write a list of what you needed to make your flag? </a:t>
            </a:r>
          </a:p>
          <a:p>
            <a:endParaRPr lang="en-GB" sz="2800" dirty="0" smtClean="0">
              <a:solidFill>
                <a:srgbClr val="00B0F0"/>
              </a:solidFill>
              <a:latin typeface="Comic Sans MS" panose="030F0702030302020204" pitchFamily="66" charset="0"/>
            </a:endParaRPr>
          </a:p>
          <a:p>
            <a:endParaRPr lang="en-GB" sz="2800" dirty="0">
              <a:solidFill>
                <a:srgbClr val="00B0F0"/>
              </a:solidFill>
              <a:latin typeface="Comic Sans MS" panose="030F0702030302020204" pitchFamily="66" charset="0"/>
            </a:endParaRPr>
          </a:p>
          <a:p>
            <a:endParaRPr lang="en-GB" sz="2800" dirty="0">
              <a:solidFill>
                <a:srgbClr val="00B0F0"/>
              </a:solidFill>
              <a:latin typeface="Comic Sans MS" panose="030F0702030302020204" pitchFamily="66" charset="0"/>
            </a:endParaRPr>
          </a:p>
          <a:p>
            <a:r>
              <a:rPr lang="en-GB" sz="2800" dirty="0">
                <a:solidFill>
                  <a:srgbClr val="FFC000"/>
                </a:solidFill>
                <a:latin typeface="Comic Sans MS" panose="030F0702030302020204" pitchFamily="66" charset="0"/>
              </a:rPr>
              <a:t>Remember to:</a:t>
            </a:r>
          </a:p>
          <a:p>
            <a:pPr marL="457200" indent="-457200">
              <a:buFontTx/>
              <a:buChar char="-"/>
            </a:pPr>
            <a:r>
              <a:rPr lang="en-GB" sz="2800" dirty="0" smtClean="0">
                <a:solidFill>
                  <a:srgbClr val="FFC000"/>
                </a:solidFill>
                <a:latin typeface="Comic Sans MS" panose="030F0702030302020204" pitchFamily="66" charset="0"/>
              </a:rPr>
              <a:t>Sound </a:t>
            </a:r>
            <a:r>
              <a:rPr lang="en-GB" sz="2800" dirty="0">
                <a:solidFill>
                  <a:srgbClr val="FFC000"/>
                </a:solidFill>
                <a:latin typeface="Comic Sans MS" panose="030F0702030302020204" pitchFamily="66" charset="0"/>
              </a:rPr>
              <a:t>out the words to spell using your phonic </a:t>
            </a:r>
            <a:r>
              <a:rPr lang="en-GB" sz="2800" dirty="0" smtClean="0">
                <a:solidFill>
                  <a:srgbClr val="FFC000"/>
                </a:solidFill>
                <a:latin typeface="Comic Sans MS" panose="030F0702030302020204" pitchFamily="66" charset="0"/>
              </a:rPr>
              <a:t>knowledge</a:t>
            </a:r>
          </a:p>
          <a:p>
            <a:pPr marL="457200" indent="-457200">
              <a:buFontTx/>
              <a:buChar char="-"/>
            </a:pPr>
            <a:r>
              <a:rPr lang="en-GB" sz="2800" dirty="0" smtClean="0">
                <a:solidFill>
                  <a:srgbClr val="FFC000"/>
                </a:solidFill>
                <a:latin typeface="Comic Sans MS" panose="030F0702030302020204" pitchFamily="66" charset="0"/>
              </a:rPr>
              <a:t>Write each item on a new line</a:t>
            </a:r>
          </a:p>
          <a:p>
            <a:pPr marL="457200" indent="-457200">
              <a:buFontTx/>
              <a:buChar char="-"/>
            </a:pPr>
            <a:r>
              <a:rPr lang="en-GB" sz="2800" dirty="0" smtClean="0">
                <a:solidFill>
                  <a:srgbClr val="FFC000"/>
                </a:solidFill>
                <a:latin typeface="Comic Sans MS" panose="030F0702030302020204" pitchFamily="66" charset="0"/>
              </a:rPr>
              <a:t>Think carefully about how you form your letters</a:t>
            </a:r>
          </a:p>
          <a:p>
            <a:pPr marL="457200" indent="-457200">
              <a:buFontTx/>
              <a:buChar char="-"/>
            </a:pPr>
            <a:endParaRPr lang="en-GB" sz="2800" dirty="0">
              <a:solidFill>
                <a:srgbClr val="FFC000"/>
              </a:solidFill>
              <a:latin typeface="Comic Sans MS" panose="030F0702030302020204" pitchFamily="66" charset="0"/>
            </a:endParaRPr>
          </a:p>
          <a:p>
            <a:pPr marL="457200" indent="-457200">
              <a:buFontTx/>
              <a:buChar char="-"/>
            </a:pPr>
            <a:endParaRPr lang="en-GB" sz="2800" dirty="0">
              <a:solidFill>
                <a:srgbClr val="00B0F0"/>
              </a:solidFill>
              <a:latin typeface="Comic Sans MS" panose="030F0702030302020204" pitchFamily="66" charset="0"/>
            </a:endParaRPr>
          </a:p>
          <a:p>
            <a:r>
              <a:rPr lang="en-GB" sz="2800" dirty="0" smtClean="0">
                <a:solidFill>
                  <a:srgbClr val="00B0F0"/>
                </a:solidFill>
                <a:latin typeface="Comic Sans MS" panose="030F0702030302020204" pitchFamily="66" charset="0"/>
              </a:rPr>
              <a:t> </a:t>
            </a:r>
            <a:endParaRPr lang="en-GB" sz="2800" dirty="0">
              <a:solidFill>
                <a:srgbClr val="00B0F0"/>
              </a:solidFill>
              <a:latin typeface="Comic Sans MS" panose="030F0702030302020204" pitchFamily="66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l="52342" t="61458" r="35093" b="23770"/>
          <a:stretch/>
        </p:blipFill>
        <p:spPr>
          <a:xfrm>
            <a:off x="8825345" y="1766621"/>
            <a:ext cx="2410691" cy="1593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642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280</TotalTime>
  <Words>198</Words>
  <Application>Microsoft Office PowerPoint</Application>
  <PresentationFormat>Widescreen</PresentationFormat>
  <Paragraphs>42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Comic Sans MS</vt:lpstr>
      <vt:lpstr>Office Theme</vt:lpstr>
      <vt:lpstr>Writing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OneIT Services and Solutions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Writing</dc:title>
  <dc:creator>Barber, J</dc:creator>
  <cp:lastModifiedBy>Barber, J</cp:lastModifiedBy>
  <cp:revision>45</cp:revision>
  <dcterms:created xsi:type="dcterms:W3CDTF">2021-01-06T20:29:02Z</dcterms:created>
  <dcterms:modified xsi:type="dcterms:W3CDTF">2021-02-09T14:55:49Z</dcterms:modified>
</cp:coreProperties>
</file>