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636" autoAdjust="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83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085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91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45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592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35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24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71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03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58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851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77E9C-EE33-4CC1-B75D-C6F280AF952B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82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oTHkob841AE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Writing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Wednes</a:t>
            </a:r>
            <a:r>
              <a:rPr lang="en-GB" dirty="0" smtClean="0">
                <a:latin typeface="Comic Sans MS" panose="030F0702030302020204" pitchFamily="66" charset="0"/>
              </a:rPr>
              <a:t>day 27</a:t>
            </a:r>
            <a:r>
              <a:rPr lang="en-GB" baseline="30000" dirty="0" smtClean="0">
                <a:latin typeface="Comic Sans MS" panose="030F0702030302020204" pitchFamily="66" charset="0"/>
              </a:rPr>
              <a:t>th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January 2021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6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16664" y="708556"/>
            <a:ext cx="117534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Today we are thinking about Hefty </a:t>
            </a:r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Hugh </a:t>
            </a:r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and Lanky Len from </a:t>
            </a:r>
          </a:p>
          <a:p>
            <a:pPr algn="ctr"/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‘What the Ladybird Heard’ by Julia Donaldson. </a:t>
            </a:r>
          </a:p>
          <a:p>
            <a:pPr algn="r"/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70C0"/>
              </a:solidFill>
              <a:latin typeface="Comic Sans MS" panose="030F0702030302020204" pitchFamily="66" charset="0"/>
              <a:hlinkClick r:id="rId2"/>
            </a:endParaRPr>
          </a:p>
          <a:p>
            <a:pPr algn="r"/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  <a:hlinkClick r:id="rId2"/>
            </a:endParaRPr>
          </a:p>
          <a:p>
            <a:pPr algn="r"/>
            <a:endParaRPr lang="en-GB" sz="2800" dirty="0" smtClean="0">
              <a:solidFill>
                <a:srgbClr val="0070C0"/>
              </a:solidFill>
              <a:latin typeface="Comic Sans MS" panose="030F0702030302020204" pitchFamily="66" charset="0"/>
              <a:hlinkClick r:id="rId2"/>
            </a:endParaRPr>
          </a:p>
          <a:p>
            <a:pPr algn="r"/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  <a:hlinkClick r:id="rId2"/>
            </a:endParaRPr>
          </a:p>
          <a:p>
            <a:pPr algn="ctr"/>
            <a:endParaRPr lang="en-GB" sz="2800" dirty="0" smtClean="0">
              <a:solidFill>
                <a:srgbClr val="0070C0"/>
              </a:solidFill>
              <a:latin typeface="Comic Sans MS" panose="030F0702030302020204" pitchFamily="66" charset="0"/>
              <a:hlinkClick r:id="rId2"/>
            </a:endParaRPr>
          </a:p>
          <a:p>
            <a:pPr algn="ctr"/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  <a:hlinkClick r:id="rId2"/>
            </a:endParaRPr>
          </a:p>
          <a:p>
            <a:pPr algn="ctr"/>
            <a:endParaRPr lang="en-GB" sz="2800" dirty="0" smtClean="0">
              <a:solidFill>
                <a:srgbClr val="0070C0"/>
              </a:solidFill>
              <a:latin typeface="Comic Sans MS" panose="030F0702030302020204" pitchFamily="66" charset="0"/>
              <a:hlinkClick r:id="rId2"/>
            </a:endParaRPr>
          </a:p>
          <a:p>
            <a:pPr algn="ctr"/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  <a:hlinkClick r:id="rId2"/>
            </a:endParaRPr>
          </a:p>
          <a:p>
            <a:pPr algn="ctr"/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  <a:hlinkClick r:id="rId2"/>
              </a:rPr>
              <a:t>https</a:t>
            </a:r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  <a:hlinkClick r:id="rId2"/>
              </a:rPr>
              <a:t>://www.youtube.com/watch?v=oTHkob841AE</a:t>
            </a:r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endParaRPr lang="en-GB" sz="28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2567" y="2142604"/>
            <a:ext cx="2842553" cy="2842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21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79827" y="412708"/>
            <a:ext cx="1164804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Can you think of words to describe the characters?</a:t>
            </a:r>
          </a:p>
          <a:p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What do they look like? </a:t>
            </a:r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		</a:t>
            </a:r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</a:t>
            </a:r>
            <a:r>
              <a:rPr lang="en-GB" sz="28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What type of person are they? </a:t>
            </a:r>
            <a:endParaRPr lang="en-GB" sz="2800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4611" t="30048" r="45387" b="32837"/>
          <a:stretch/>
        </p:blipFill>
        <p:spPr>
          <a:xfrm>
            <a:off x="4164037" y="2217022"/>
            <a:ext cx="3559929" cy="37138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69343" y="1955412"/>
            <a:ext cx="25038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Hefty Hugh</a:t>
            </a:r>
          </a:p>
          <a:p>
            <a:endParaRPr lang="en-GB" sz="1200" u="sng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r>
              <a:rPr lang="en-GB" sz="2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Tall</a:t>
            </a:r>
          </a:p>
          <a:p>
            <a:r>
              <a:rPr lang="en-GB" sz="2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Blue top</a:t>
            </a:r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691688" y="1941343"/>
            <a:ext cx="25038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u="sng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Lanky Len</a:t>
            </a:r>
          </a:p>
          <a:p>
            <a:endParaRPr lang="en-GB" sz="1200" u="sng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r>
              <a:rPr lang="en-GB" sz="28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Short</a:t>
            </a:r>
          </a:p>
          <a:p>
            <a:r>
              <a:rPr lang="en-GB" sz="28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Sneaky</a:t>
            </a:r>
            <a:endParaRPr lang="en-GB" sz="2800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52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8979" y="736265"/>
            <a:ext cx="1129753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u="sng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Main Activity:</a:t>
            </a:r>
          </a:p>
          <a:p>
            <a:r>
              <a:rPr lang="en-GB" sz="28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Write a list of words to describe Hefty Hugh and Lanky Len. You can write about what the characters look like, what they are wearing, what type of person they are …</a:t>
            </a:r>
            <a:endParaRPr lang="en-GB" sz="2800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GB" sz="2800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r>
              <a:rPr lang="en-GB" sz="2800" b="1" u="sng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Remember to:</a:t>
            </a:r>
          </a:p>
          <a:p>
            <a:pPr marL="457200" indent="-457200">
              <a:buFontTx/>
              <a:buChar char="-"/>
            </a:pP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Sound out the words to spell using your phonic knowledge</a:t>
            </a:r>
          </a:p>
          <a:p>
            <a:pPr marL="457200" indent="-457200">
              <a:buFontTx/>
              <a:buChar char="-"/>
            </a:pP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Form your letters the correct way round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4611" t="30048" r="45387" b="32837"/>
          <a:stretch/>
        </p:blipFill>
        <p:spPr>
          <a:xfrm>
            <a:off x="8923676" y="3997941"/>
            <a:ext cx="2316412" cy="2416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4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123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Writing</vt:lpstr>
      <vt:lpstr>PowerPoint Presentation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</dc:title>
  <dc:creator>Barber, J</dc:creator>
  <cp:lastModifiedBy>Barber, J</cp:lastModifiedBy>
  <cp:revision>24</cp:revision>
  <dcterms:created xsi:type="dcterms:W3CDTF">2021-01-06T20:29:02Z</dcterms:created>
  <dcterms:modified xsi:type="dcterms:W3CDTF">2021-01-18T13:47:18Z</dcterms:modified>
</cp:coreProperties>
</file>