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636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Thursday</a:t>
            </a:r>
            <a:r>
              <a:rPr lang="en-GB" dirty="0" smtClean="0">
                <a:latin typeface="Comic Sans MS" panose="030F0702030302020204" pitchFamily="66" charset="0"/>
              </a:rPr>
              <a:t> 4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February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38185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Today we are going to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solve some farm animal riddles.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Complete the Farm Animals Riddles PowerPoint.</a:t>
            </a:r>
          </a:p>
          <a:p>
            <a:pPr algn="ctr"/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Listen carefully to the clues to decide which animal it is. </a:t>
            </a: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1685" t="23201" r="17843" b="11080"/>
          <a:stretch/>
        </p:blipFill>
        <p:spPr>
          <a:xfrm>
            <a:off x="3657600" y="1648691"/>
            <a:ext cx="4314952" cy="315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38185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Can you think of your own clues to describe one of the animals?</a:t>
            </a:r>
          </a:p>
          <a:p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e.g. 	I am white and black.</a:t>
            </a:r>
          </a:p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My babies are called calves.</a:t>
            </a:r>
          </a:p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I make milk.</a:t>
            </a:r>
          </a:p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am I?</a:t>
            </a: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5" y="4263410"/>
            <a:ext cx="2962275" cy="1714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557" y="4263410"/>
            <a:ext cx="2940294" cy="208555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858" y="4221657"/>
            <a:ext cx="3048737" cy="216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Create your own farm animal riddles by choosing an animal and describing it. 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Remember </a:t>
            </a:r>
            <a:r>
              <a:rPr lang="en-GB" sz="28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to: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Sound out the words to spell using your phonic knowledge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Spell the words </a:t>
            </a:r>
            <a:r>
              <a:rPr lang="en-GB" sz="2800" b="1" dirty="0" smtClean="0">
                <a:latin typeface="Comic Sans MS" panose="030F0702030302020204" pitchFamily="66" charset="0"/>
              </a:rPr>
              <a:t>and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en-GB" sz="2800" b="1" dirty="0" smtClean="0">
                <a:latin typeface="Comic Sans MS" panose="030F0702030302020204" pitchFamily="66" charset="0"/>
              </a:rPr>
              <a:t>the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and </a:t>
            </a:r>
            <a:r>
              <a:rPr lang="en-GB" sz="2800" b="1" dirty="0" smtClean="0">
                <a:latin typeface="Comic Sans MS" panose="030F0702030302020204" pitchFamily="66" charset="0"/>
              </a:rPr>
              <a:t>to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correctly in your writing if you need them.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Form your letters the correct way round 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a capital letter to start your sentences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a full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stops and question marks</a:t>
            </a:r>
            <a:endParaRPr lang="en-GB" sz="28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finger spaces between each word</a:t>
            </a:r>
          </a:p>
        </p:txBody>
      </p:sp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126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37</cp:revision>
  <dcterms:created xsi:type="dcterms:W3CDTF">2021-01-06T20:29:02Z</dcterms:created>
  <dcterms:modified xsi:type="dcterms:W3CDTF">2021-01-26T11:08:30Z</dcterms:modified>
</cp:coreProperties>
</file>