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9" r:id="rId4"/>
    <p:sldId id="270" r:id="rId5"/>
    <p:sldId id="282" r:id="rId6"/>
    <p:sldId id="26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4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343" autoAdjust="0"/>
  </p:normalViewPr>
  <p:slideViewPr>
    <p:cSldViewPr snapToGrid="0">
      <p:cViewPr varScale="1">
        <p:scale>
          <a:sx n="69" d="100"/>
          <a:sy n="69" d="100"/>
        </p:scale>
        <p:origin x="7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77E9C-EE33-4CC1-B75D-C6F280AF952B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5260-6219-4F07-8197-3E56BBDCF4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831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77E9C-EE33-4CC1-B75D-C6F280AF952B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5260-6219-4F07-8197-3E56BBDCF4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2085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77E9C-EE33-4CC1-B75D-C6F280AF952B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5260-6219-4F07-8197-3E56BBDCF4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3917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77E9C-EE33-4CC1-B75D-C6F280AF952B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5260-6219-4F07-8197-3E56BBDCF4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8452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77E9C-EE33-4CC1-B75D-C6F280AF952B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5260-6219-4F07-8197-3E56BBDCF4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5592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77E9C-EE33-4CC1-B75D-C6F280AF952B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5260-6219-4F07-8197-3E56BBDCF4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2359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77E9C-EE33-4CC1-B75D-C6F280AF952B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5260-6219-4F07-8197-3E56BBDCF4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6249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77E9C-EE33-4CC1-B75D-C6F280AF952B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5260-6219-4F07-8197-3E56BBDCF4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671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77E9C-EE33-4CC1-B75D-C6F280AF952B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5260-6219-4F07-8197-3E56BBDCF4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6036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77E9C-EE33-4CC1-B75D-C6F280AF952B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5260-6219-4F07-8197-3E56BBDCF4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3580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77E9C-EE33-4CC1-B75D-C6F280AF952B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5260-6219-4F07-8197-3E56BBDCF4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5851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F77E9C-EE33-4CC1-B75D-C6F280AF952B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25260-6219-4F07-8197-3E56BBDCF4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7820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www.youtube.com/watch?v=VcdVsRfUbjk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Writing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Tuesday 2</a:t>
            </a:r>
            <a:r>
              <a:rPr lang="en-GB" baseline="30000" dirty="0" smtClean="0">
                <a:latin typeface="Comic Sans MS" panose="030F0702030302020204" pitchFamily="66" charset="0"/>
              </a:rPr>
              <a:t>nd</a:t>
            </a:r>
            <a:r>
              <a:rPr lang="en-GB" dirty="0" smtClean="0">
                <a:latin typeface="Comic Sans MS" panose="030F0702030302020204" pitchFamily="66" charset="0"/>
              </a:rPr>
              <a:t> March </a:t>
            </a:r>
            <a:r>
              <a:rPr lang="en-GB" dirty="0" smtClean="0">
                <a:latin typeface="Comic Sans MS" panose="030F0702030302020204" pitchFamily="66" charset="0"/>
              </a:rPr>
              <a:t>2021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866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65014" y="338319"/>
            <a:ext cx="1072341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Today </a:t>
            </a:r>
            <a:r>
              <a:rPr lang="en-GB" sz="36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we are going to read the book </a:t>
            </a:r>
          </a:p>
          <a:p>
            <a:pPr algn="ctr"/>
            <a:r>
              <a:rPr lang="en-GB" sz="36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‘The Koala who could’. </a:t>
            </a:r>
            <a:endParaRPr lang="en-GB" sz="2800" dirty="0" smtClean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21070103">
            <a:off x="213099" y="2335885"/>
            <a:ext cx="357697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chemeClr val="accent2"/>
                </a:solidFill>
                <a:latin typeface="Comic Sans MS" panose="030F0702030302020204" pitchFamily="66" charset="0"/>
              </a:rPr>
              <a:t>What can you see? </a:t>
            </a:r>
            <a:endParaRPr lang="en-GB" sz="2400" dirty="0" smtClean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 rot="987306">
            <a:off x="7871872" y="2655040"/>
            <a:ext cx="41148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chemeClr val="accent2"/>
                </a:solidFill>
                <a:latin typeface="Comic Sans MS" panose="030F0702030302020204" pitchFamily="66" charset="0"/>
              </a:rPr>
              <a:t>What is the Koala holding? </a:t>
            </a:r>
            <a:endParaRPr lang="en-GB" sz="2400" dirty="0" smtClean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352799" y="5392695"/>
            <a:ext cx="512618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chemeClr val="accent2"/>
                </a:solidFill>
                <a:latin typeface="Comic Sans MS" panose="030F0702030302020204" pitchFamily="66" charset="0"/>
              </a:rPr>
              <a:t>What do you think will happen in the story? </a:t>
            </a:r>
            <a:endParaRPr lang="en-GB" sz="3200" dirty="0" smtClean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9232" y="1538648"/>
            <a:ext cx="3082640" cy="385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422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26471" y="839950"/>
            <a:ext cx="83542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Listen to the story by clicking on the link.</a:t>
            </a:r>
            <a:endParaRPr lang="en-GB" sz="2400" dirty="0" smtClean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30580" y="4067230"/>
            <a:ext cx="8243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FF0000"/>
                </a:solidFill>
                <a:latin typeface="Comic Sans MS" panose="030F0702030302020204" pitchFamily="66" charset="0"/>
                <a:hlinkClick r:id="rId2"/>
              </a:rPr>
              <a:t>https://www.youtube.com/watch?v=VcdVsRfUbjk</a:t>
            </a:r>
            <a:endParaRPr lang="en-GB" sz="2400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0582" y="487794"/>
            <a:ext cx="1961173" cy="2451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924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80115" y="688655"/>
            <a:ext cx="1072341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At the beginning of the story, Kevin the Koala said that he was good at sitting still.</a:t>
            </a:r>
            <a:endParaRPr lang="en-GB" sz="2800" dirty="0" smtClean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9090" y="2230357"/>
            <a:ext cx="2632364" cy="3290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2805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55424" y="858373"/>
            <a:ext cx="107234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What are you good at? </a:t>
            </a:r>
            <a:endParaRPr lang="en-GB" sz="2800" dirty="0" smtClean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6587" y="1949418"/>
            <a:ext cx="1801090" cy="2251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052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508979" y="736265"/>
            <a:ext cx="11297539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u="sng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Main Activity:</a:t>
            </a:r>
          </a:p>
          <a:p>
            <a:r>
              <a:rPr lang="en-GB" sz="28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Write about what you are good at. </a:t>
            </a:r>
            <a:endParaRPr lang="en-GB" sz="2800" dirty="0">
              <a:solidFill>
                <a:srgbClr val="00B0F0"/>
              </a:solidFill>
              <a:latin typeface="Comic Sans MS" panose="030F0702030302020204" pitchFamily="66" charset="0"/>
            </a:endParaRPr>
          </a:p>
          <a:p>
            <a:endParaRPr lang="en-GB" sz="2800" dirty="0">
              <a:solidFill>
                <a:srgbClr val="00B0F0"/>
              </a:solidFill>
              <a:latin typeface="Comic Sans MS" panose="030F0702030302020204" pitchFamily="66" charset="0"/>
            </a:endParaRPr>
          </a:p>
          <a:p>
            <a:r>
              <a:rPr lang="en-GB" sz="2800" dirty="0">
                <a:solidFill>
                  <a:srgbClr val="FFC000"/>
                </a:solidFill>
                <a:latin typeface="Comic Sans MS" panose="030F0702030302020204" pitchFamily="66" charset="0"/>
              </a:rPr>
              <a:t>Remember </a:t>
            </a:r>
            <a:r>
              <a:rPr lang="en-GB" sz="2800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to:</a:t>
            </a:r>
            <a:endParaRPr lang="en-GB" sz="2800" dirty="0">
              <a:solidFill>
                <a:srgbClr val="FFC000"/>
              </a:solidFill>
              <a:latin typeface="Comic Sans MS" panose="030F0702030302020204" pitchFamily="66" charset="0"/>
            </a:endParaRPr>
          </a:p>
          <a:p>
            <a:pPr marL="457200" indent="-457200">
              <a:buFontTx/>
              <a:buChar char="-"/>
            </a:pPr>
            <a:r>
              <a:rPr lang="en-GB" sz="2800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Write in sentences using capital letters, finger spaces and full stops</a:t>
            </a:r>
          </a:p>
          <a:p>
            <a:pPr marL="457200" indent="-457200">
              <a:buFontTx/>
              <a:buChar char="-"/>
            </a:pPr>
            <a:r>
              <a:rPr lang="en-GB" sz="2800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Sound </a:t>
            </a:r>
            <a:r>
              <a:rPr lang="en-GB" sz="2800" dirty="0">
                <a:solidFill>
                  <a:srgbClr val="FFC000"/>
                </a:solidFill>
                <a:latin typeface="Comic Sans MS" panose="030F0702030302020204" pitchFamily="66" charset="0"/>
              </a:rPr>
              <a:t>out the words to spell using your phonic </a:t>
            </a:r>
            <a:r>
              <a:rPr lang="en-GB" sz="2800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knowledge</a:t>
            </a:r>
          </a:p>
          <a:p>
            <a:pPr marL="457200" indent="-457200">
              <a:buFontTx/>
              <a:buChar char="-"/>
            </a:pPr>
            <a:r>
              <a:rPr lang="en-GB" sz="2800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Write </a:t>
            </a:r>
            <a:r>
              <a:rPr lang="en-GB" sz="2800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keywords correctly</a:t>
            </a:r>
            <a:endParaRPr lang="en-GB" sz="2800" dirty="0" smtClean="0">
              <a:solidFill>
                <a:srgbClr val="FFC000"/>
              </a:solidFill>
              <a:latin typeface="Comic Sans MS" panose="030F0702030302020204" pitchFamily="66" charset="0"/>
            </a:endParaRPr>
          </a:p>
          <a:p>
            <a:pPr marL="457200" indent="-457200">
              <a:buFontTx/>
              <a:buChar char="-"/>
            </a:pPr>
            <a:r>
              <a:rPr lang="en-GB" sz="2800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Think carefully about how you form your letters</a:t>
            </a:r>
          </a:p>
          <a:p>
            <a:pPr marL="457200" indent="-457200">
              <a:buFontTx/>
              <a:buChar char="-"/>
            </a:pPr>
            <a:endParaRPr lang="en-GB" sz="2800" dirty="0">
              <a:solidFill>
                <a:srgbClr val="FFC000"/>
              </a:solidFill>
              <a:latin typeface="Comic Sans MS" panose="030F0702030302020204" pitchFamily="66" charset="0"/>
            </a:endParaRPr>
          </a:p>
          <a:p>
            <a:pPr marL="457200" indent="-457200">
              <a:buFontTx/>
              <a:buChar char="-"/>
            </a:pPr>
            <a:endParaRPr lang="en-GB" sz="2800" dirty="0">
              <a:solidFill>
                <a:srgbClr val="00B0F0"/>
              </a:solidFill>
              <a:latin typeface="Comic Sans MS" panose="030F0702030302020204" pitchFamily="66" charset="0"/>
            </a:endParaRPr>
          </a:p>
          <a:p>
            <a:r>
              <a:rPr lang="en-GB" sz="28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 </a:t>
            </a:r>
            <a:endParaRPr lang="en-GB" sz="2800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642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395</TotalTime>
  <Words>126</Words>
  <Application>Microsoft Office PowerPoint</Application>
  <PresentationFormat>Widescreen</PresentationFormat>
  <Paragraphs>22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Comic Sans MS</vt:lpstr>
      <vt:lpstr>Office Theme</vt:lpstr>
      <vt:lpstr>Writing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OneIT Services and Solutions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</dc:title>
  <dc:creator>Barber, J</dc:creator>
  <cp:lastModifiedBy>Barber, J</cp:lastModifiedBy>
  <cp:revision>58</cp:revision>
  <dcterms:created xsi:type="dcterms:W3CDTF">2021-01-06T20:29:02Z</dcterms:created>
  <dcterms:modified xsi:type="dcterms:W3CDTF">2021-02-23T20:28:39Z</dcterms:modified>
</cp:coreProperties>
</file>